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71" r:id="rId2"/>
    <p:sldId id="290" r:id="rId3"/>
    <p:sldId id="291" r:id="rId4"/>
    <p:sldId id="292" r:id="rId5"/>
    <p:sldId id="293" r:id="rId6"/>
    <p:sldId id="294" r:id="rId7"/>
    <p:sldId id="295" r:id="rId8"/>
    <p:sldId id="27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3300"/>
    <a:srgbClr val="990000"/>
    <a:srgbClr val="008000"/>
    <a:srgbClr val="CC6600"/>
    <a:srgbClr val="CC3300"/>
    <a:srgbClr val="FFCC66"/>
    <a:srgbClr val="FFCC00"/>
    <a:srgbClr val="CC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3444-D0B4-423C-A1B4-EFD8E9BE68BD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8D6A-5113-4F79-8E6C-1FE9CFE1E4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229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9CA50-89E1-40B3-B7B3-D8775DC6C6D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89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19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64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4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7DB2368-F8F0-4713-B78D-2DA6CEA72985}"/>
              </a:ext>
            </a:extLst>
          </p:cNvPr>
          <p:cNvGrpSpPr/>
          <p:nvPr userDrawn="1"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8" name="Picture 1" descr="index">
              <a:extLst>
                <a:ext uri="{FF2B5EF4-FFF2-40B4-BE49-F238E27FC236}">
                  <a16:creationId xmlns:a16="http://schemas.microsoft.com/office/drawing/2014/main" xmlns="" id="{5775A8EB-9A80-4A49-8641-CF609B5272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index">
              <a:extLst>
                <a:ext uri="{FF2B5EF4-FFF2-40B4-BE49-F238E27FC236}">
                  <a16:creationId xmlns:a16="http://schemas.microsoft.com/office/drawing/2014/main" xmlns="" id="{F30E1DBC-B28B-41E6-821E-130C9D2E0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 descr="index">
              <a:extLst>
                <a:ext uri="{FF2B5EF4-FFF2-40B4-BE49-F238E27FC236}">
                  <a16:creationId xmlns:a16="http://schemas.microsoft.com/office/drawing/2014/main" xmlns="" id="{3E98BDB0-986E-48AE-9D45-2A9B03BF0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" descr="index">
              <a:extLst>
                <a:ext uri="{FF2B5EF4-FFF2-40B4-BE49-F238E27FC236}">
                  <a16:creationId xmlns:a16="http://schemas.microsoft.com/office/drawing/2014/main" xmlns="" id="{BEFDCDA6-28F5-4AA9-84A4-D11FA3064B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 descr="index">
              <a:extLst>
                <a:ext uri="{FF2B5EF4-FFF2-40B4-BE49-F238E27FC236}">
                  <a16:creationId xmlns:a16="http://schemas.microsoft.com/office/drawing/2014/main" xmlns="" id="{0AD90211-C62C-4D7A-B7A2-6B28EDDA8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" descr="index">
              <a:extLst>
                <a:ext uri="{FF2B5EF4-FFF2-40B4-BE49-F238E27FC236}">
                  <a16:creationId xmlns:a16="http://schemas.microsoft.com/office/drawing/2014/main" xmlns="" id="{8B400F68-ECCA-4A50-AAC0-114EBA2D9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26667" r="7478" b="26967"/>
          <a:stretch/>
        </p:blipFill>
        <p:spPr>
          <a:xfrm>
            <a:off x="10603612" y="6246435"/>
            <a:ext cx="1502940" cy="5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0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2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39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8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20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140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57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4965-771E-4278-AB7D-B8319877CF4F}" type="datetimeFigureOut">
              <a:rPr lang="es-CO" smtClean="0"/>
              <a:t>11/12/2017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15919-3A36-41D9-982E-F40A0B28B7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6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i_15d7ac47b262a30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405"/>
            <a:ext cx="1208914" cy="30685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8"/>
          <a:stretch/>
        </p:blipFill>
        <p:spPr bwMode="auto">
          <a:xfrm>
            <a:off x="0" y="6252519"/>
            <a:ext cx="12192000" cy="6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441648" y="3903252"/>
            <a:ext cx="6469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800000"/>
                </a:solidFill>
                <a:latin typeface="Helvetica Neue"/>
              </a:rPr>
              <a:t>FORMALIZACION DE LOS TRABAJADORES RURALES EN CAFÉ: SITUACIÓN ACTUAL Y BARRERAS PARA SU IMPLEMENTACIÓN</a:t>
            </a:r>
            <a:endParaRPr lang="es-CO" sz="2000" b="1" dirty="0">
              <a:solidFill>
                <a:srgbClr val="800000"/>
              </a:solidFill>
              <a:latin typeface="Helvetica Neue"/>
            </a:endParaRPr>
          </a:p>
        </p:txBody>
      </p:sp>
      <p:sp>
        <p:nvSpPr>
          <p:cNvPr id="9" name="Documento 51"/>
          <p:cNvSpPr/>
          <p:nvPr/>
        </p:nvSpPr>
        <p:spPr>
          <a:xfrm>
            <a:off x="1" y="10225"/>
            <a:ext cx="8152687" cy="3615578"/>
          </a:xfrm>
          <a:prstGeom prst="flowChartDocumen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3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26667" r="7478" b="26967"/>
          <a:stretch/>
        </p:blipFill>
        <p:spPr>
          <a:xfrm>
            <a:off x="9451571" y="1399128"/>
            <a:ext cx="2584557" cy="93587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451571" y="5811917"/>
            <a:ext cx="2509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Pereira,diciembre</a:t>
            </a:r>
            <a:r>
              <a:rPr lang="es-CO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1 de 2017</a:t>
            </a:r>
            <a:endParaRPr lang="es-CO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514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5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18403" r="16772" b="51525"/>
          <a:stretch/>
        </p:blipFill>
        <p:spPr>
          <a:xfrm>
            <a:off x="2365381" y="2655752"/>
            <a:ext cx="3558820" cy="2468014"/>
          </a:xfrm>
          <a:prstGeom prst="rect">
            <a:avLst/>
          </a:prstGeom>
        </p:spPr>
      </p:pic>
      <p:sp>
        <p:nvSpPr>
          <p:cNvPr id="76" name="TextBox 35"/>
          <p:cNvSpPr txBox="1"/>
          <p:nvPr/>
        </p:nvSpPr>
        <p:spPr>
          <a:xfrm>
            <a:off x="2024617" y="297711"/>
            <a:ext cx="941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663300"/>
                </a:solidFill>
                <a:ea typeface="+mj-ea"/>
                <a:cs typeface="+mj-cs"/>
              </a:rPr>
              <a:t>Composición del empleo en las fincas cafeteras</a:t>
            </a:r>
          </a:p>
        </p:txBody>
      </p:sp>
      <p:pic>
        <p:nvPicPr>
          <p:cNvPr id="78" name="4 Imagen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3" t="67402" r="20259"/>
          <a:stretch/>
        </p:blipFill>
        <p:spPr>
          <a:xfrm>
            <a:off x="6676388" y="2408849"/>
            <a:ext cx="4771163" cy="2560135"/>
          </a:xfrm>
          <a:prstGeom prst="rect">
            <a:avLst/>
          </a:prstGeom>
        </p:spPr>
      </p:pic>
      <p:sp>
        <p:nvSpPr>
          <p:cNvPr id="81" name="TextBox 35"/>
          <p:cNvSpPr txBox="1"/>
          <p:nvPr/>
        </p:nvSpPr>
        <p:spPr>
          <a:xfrm>
            <a:off x="7520328" y="2231908"/>
            <a:ext cx="308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dirty="0">
                <a:solidFill>
                  <a:schemeClr val="accent2">
                    <a:lumMod val="50000"/>
                  </a:schemeClr>
                </a:solidFill>
              </a:rPr>
              <a:t>Composición de la oferta (%)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6831855" y="5186521"/>
            <a:ext cx="4777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3E"/>
              </a:buClr>
              <a:buFont typeface="Wingdings" panose="05000000000000000000" pitchFamily="2" charset="2"/>
              <a:buChar char="v"/>
            </a:pP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72% de la oferta laboral 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proviene del mismo hogar cafetero: el productor representa casi la mitad de esta oferta.</a:t>
            </a:r>
          </a:p>
          <a:p>
            <a:pPr marL="285750" indent="-285750">
              <a:buClr>
                <a:srgbClr val="00803E"/>
              </a:buClr>
              <a:buFont typeface="Wingdings" panose="05000000000000000000" pitchFamily="2" charset="2"/>
              <a:buChar char="v"/>
            </a:pPr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803E"/>
              </a:buClr>
              <a:buFont typeface="Wingdings" panose="05000000000000000000" pitchFamily="2" charset="2"/>
              <a:buChar char="v"/>
            </a:pP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persona por hogar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cafetero en promedio se dedica al trabajo en su finca.</a:t>
            </a:r>
          </a:p>
        </p:txBody>
      </p:sp>
      <p:sp>
        <p:nvSpPr>
          <p:cNvPr id="83" name="TextBox 35"/>
          <p:cNvSpPr txBox="1"/>
          <p:nvPr/>
        </p:nvSpPr>
        <p:spPr>
          <a:xfrm>
            <a:off x="2285617" y="2231908"/>
            <a:ext cx="308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2">
                    <a:lumMod val="50000"/>
                  </a:schemeClr>
                </a:solidFill>
              </a:rPr>
              <a:t>Porcentaje de jornales que se cubre con MOF</a:t>
            </a:r>
          </a:p>
        </p:txBody>
      </p:sp>
      <p:pic>
        <p:nvPicPr>
          <p:cNvPr id="87" name="Imagen 86"/>
          <p:cNvPicPr>
            <a:picLocks noChangeAspect="1"/>
          </p:cNvPicPr>
          <p:nvPr/>
        </p:nvPicPr>
        <p:blipFill rotWithShape="1">
          <a:blip r:embed="rId4"/>
          <a:srcRect l="34298" t="35848" r="44913" b="56901"/>
          <a:stretch/>
        </p:blipFill>
        <p:spPr>
          <a:xfrm>
            <a:off x="1975256" y="1308802"/>
            <a:ext cx="3801980" cy="695203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5"/>
          <a:srcRect l="34849" t="35657" r="44393" b="57744"/>
          <a:stretch/>
        </p:blipFill>
        <p:spPr>
          <a:xfrm>
            <a:off x="7286024" y="1325131"/>
            <a:ext cx="3796145" cy="678874"/>
          </a:xfrm>
          <a:prstGeom prst="rect">
            <a:avLst/>
          </a:prstGeom>
        </p:spPr>
      </p:pic>
      <p:sp>
        <p:nvSpPr>
          <p:cNvPr id="89" name="Rectángulo 88"/>
          <p:cNvSpPr/>
          <p:nvPr/>
        </p:nvSpPr>
        <p:spPr>
          <a:xfrm>
            <a:off x="2099067" y="5333084"/>
            <a:ext cx="36291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3E"/>
              </a:buClr>
            </a:pPr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803E"/>
              </a:buClr>
              <a:buFont typeface="Wingdings" panose="05000000000000000000" pitchFamily="2" charset="2"/>
              <a:buChar char="v"/>
            </a:pPr>
            <a:r>
              <a: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19.7%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las fincas son </a:t>
            </a: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autosuficientes</a:t>
            </a: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mano de obra</a:t>
            </a:r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57553" y="5137973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Fuente: CRECE (García, Zárate y Ochoa) para FNC.  2016</a:t>
            </a:r>
            <a:endParaRPr lang="es-CO" sz="1000" dirty="0"/>
          </a:p>
        </p:txBody>
      </p:sp>
      <p:sp>
        <p:nvSpPr>
          <p:cNvPr id="91" name="Rectángulo 90"/>
          <p:cNvSpPr/>
          <p:nvPr/>
        </p:nvSpPr>
        <p:spPr>
          <a:xfrm>
            <a:off x="7798328" y="4815202"/>
            <a:ext cx="2893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Fuente: CRECE (García, Zárate y Ochoa), para FNC 2016</a:t>
            </a:r>
            <a:endParaRPr lang="es-CO" sz="10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7DB2368-F8F0-4713-B78D-2DA6CEA72985}"/>
              </a:ext>
            </a:extLst>
          </p:cNvPr>
          <p:cNvGrpSpPr/>
          <p:nvPr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15" name="Picture 1" descr="index">
              <a:extLst>
                <a:ext uri="{FF2B5EF4-FFF2-40B4-BE49-F238E27FC236}">
                  <a16:creationId xmlns:a16="http://schemas.microsoft.com/office/drawing/2014/main" xmlns="" id="{5775A8EB-9A80-4A49-8641-CF609B5272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 descr="index">
              <a:extLst>
                <a:ext uri="{FF2B5EF4-FFF2-40B4-BE49-F238E27FC236}">
                  <a16:creationId xmlns:a16="http://schemas.microsoft.com/office/drawing/2014/main" xmlns="" id="{F30E1DBC-B28B-41E6-821E-130C9D2E0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 descr="index">
              <a:extLst>
                <a:ext uri="{FF2B5EF4-FFF2-40B4-BE49-F238E27FC236}">
                  <a16:creationId xmlns:a16="http://schemas.microsoft.com/office/drawing/2014/main" xmlns="" id="{3E98BDB0-986E-48AE-9D45-2A9B03BF0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" descr="index">
              <a:extLst>
                <a:ext uri="{FF2B5EF4-FFF2-40B4-BE49-F238E27FC236}">
                  <a16:creationId xmlns:a16="http://schemas.microsoft.com/office/drawing/2014/main" xmlns="" id="{BEFDCDA6-28F5-4AA9-84A4-D11FA3064B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" descr="index">
              <a:extLst>
                <a:ext uri="{FF2B5EF4-FFF2-40B4-BE49-F238E27FC236}">
                  <a16:creationId xmlns:a16="http://schemas.microsoft.com/office/drawing/2014/main" xmlns="" id="{0AD90211-C62C-4D7A-B7A2-6B28EDDA8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" descr="index">
              <a:extLst>
                <a:ext uri="{FF2B5EF4-FFF2-40B4-BE49-F238E27FC236}">
                  <a16:creationId xmlns:a16="http://schemas.microsoft.com/office/drawing/2014/main" xmlns="" id="{8B400F68-ECCA-4A50-AAC0-114EBA2D9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715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8640" y="199718"/>
            <a:ext cx="10515600" cy="694418"/>
          </a:xfrm>
        </p:spPr>
        <p:txBody>
          <a:bodyPr>
            <a:normAutofit/>
          </a:bodyPr>
          <a:lstStyle/>
          <a:p>
            <a:r>
              <a:rPr lang="fr-CH" sz="3600" b="1" dirty="0">
                <a:solidFill>
                  <a:srgbClr val="663300"/>
                </a:solidFill>
                <a:latin typeface="+mn-lt"/>
              </a:rPr>
              <a:t>Eslabón de producción: aspectos relacionados con SST</a:t>
            </a:r>
            <a:endParaRPr lang="en-GB" sz="3600" b="1" dirty="0">
              <a:solidFill>
                <a:srgbClr val="663300"/>
              </a:solidFill>
              <a:latin typeface="+mn-lt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6115648" y="806865"/>
            <a:ext cx="20626" cy="3358087"/>
          </a:xfrm>
          <a:prstGeom prst="line">
            <a:avLst/>
          </a:prstGeom>
          <a:ln w="19050">
            <a:solidFill>
              <a:srgbClr val="5482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l="40603" t="28013" r="47675" b="54259"/>
          <a:stretch/>
        </p:blipFill>
        <p:spPr>
          <a:xfrm>
            <a:off x="8264789" y="1980050"/>
            <a:ext cx="2309350" cy="1964514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646031" y="937566"/>
            <a:ext cx="2818738" cy="745632"/>
            <a:chOff x="1646031" y="969650"/>
            <a:chExt cx="2818738" cy="745632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769194" y="1020864"/>
              <a:ext cx="2695575" cy="6944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CH" sz="2800" b="1" dirty="0">
                  <a:solidFill>
                    <a:srgbClr val="663300"/>
                  </a:solidFill>
                  <a:latin typeface="+mn-lt"/>
                </a:rPr>
                <a:t>Productores</a:t>
              </a:r>
              <a:endParaRPr lang="en-GB" sz="2800" b="1" dirty="0">
                <a:solidFill>
                  <a:srgbClr val="663300"/>
                </a:solidFill>
                <a:latin typeface="+mn-lt"/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3"/>
            <a:srcRect l="46562" t="54815" r="48750" b="34815"/>
            <a:stretch/>
          </p:blipFill>
          <p:spPr>
            <a:xfrm>
              <a:off x="1646031" y="969650"/>
              <a:ext cx="559616" cy="696411"/>
            </a:xfrm>
            <a:prstGeom prst="rect">
              <a:avLst/>
            </a:prstGeom>
          </p:spPr>
        </p:pic>
      </p:grpSp>
      <p:sp>
        <p:nvSpPr>
          <p:cNvPr id="15" name="TextBox 35"/>
          <p:cNvSpPr txBox="1"/>
          <p:nvPr/>
        </p:nvSpPr>
        <p:spPr>
          <a:xfrm>
            <a:off x="1401046" y="1643355"/>
            <a:ext cx="472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dirty="0">
                <a:solidFill>
                  <a:schemeClr val="accent2">
                    <a:lumMod val="50000"/>
                  </a:schemeClr>
                </a:solidFill>
              </a:rPr>
              <a:t>Afiliación de los caficultores a seguridad social. Pensiones (%)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7055796" y="1019495"/>
            <a:ext cx="4491162" cy="749301"/>
            <a:chOff x="7087694" y="1190079"/>
            <a:chExt cx="4491162" cy="749301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3" t="33786" r="46739" b="54431"/>
            <a:stretch/>
          </p:blipFill>
          <p:spPr>
            <a:xfrm>
              <a:off x="7087694" y="1190079"/>
              <a:ext cx="857250" cy="739008"/>
            </a:xfrm>
            <a:prstGeom prst="rect">
              <a:avLst/>
            </a:prstGeom>
          </p:spPr>
        </p:pic>
        <p:sp>
          <p:nvSpPr>
            <p:cNvPr id="25" name="Title 1"/>
            <p:cNvSpPr txBox="1">
              <a:spLocks/>
            </p:cNvSpPr>
            <p:nvPr/>
          </p:nvSpPr>
          <p:spPr>
            <a:xfrm>
              <a:off x="7757414" y="1244962"/>
              <a:ext cx="3821442" cy="6944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CH" sz="2800" b="1" dirty="0">
                  <a:solidFill>
                    <a:srgbClr val="663300"/>
                  </a:solidFill>
                  <a:latin typeface="+mn-lt"/>
                </a:rPr>
                <a:t>Jornaleros y recolectores</a:t>
              </a:r>
              <a:endParaRPr lang="en-GB" sz="2800" b="1" dirty="0">
                <a:solidFill>
                  <a:srgbClr val="663300"/>
                </a:solidFill>
                <a:latin typeface="+mn-lt"/>
              </a:endParaRPr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8161299" y="3973808"/>
            <a:ext cx="24128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Fuente: CRECE (García, Zárate y Ochoa), 2016</a:t>
            </a:r>
            <a:endParaRPr lang="es-CO" sz="1000" dirty="0"/>
          </a:p>
        </p:txBody>
      </p:sp>
      <p:grpSp>
        <p:nvGrpSpPr>
          <p:cNvPr id="29" name="Grupo 28"/>
          <p:cNvGrpSpPr/>
          <p:nvPr/>
        </p:nvGrpSpPr>
        <p:grpSpPr>
          <a:xfrm>
            <a:off x="2034436" y="1880511"/>
            <a:ext cx="3926966" cy="2053041"/>
            <a:chOff x="1296500" y="1912595"/>
            <a:chExt cx="4317490" cy="2200306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/>
            <a:srcRect l="41754" t="42841" r="36930" b="35770"/>
            <a:stretch/>
          </p:blipFill>
          <p:spPr>
            <a:xfrm>
              <a:off x="1296500" y="1912595"/>
              <a:ext cx="3898232" cy="2200306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2589573" y="2049022"/>
              <a:ext cx="527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87230F"/>
                  </a:solidFill>
                </a:rPr>
                <a:t>2%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287506" y="2585930"/>
              <a:ext cx="70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87230F"/>
                  </a:solidFill>
                </a:rPr>
                <a:t>11.5%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4939659" y="3078762"/>
              <a:ext cx="674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87230F"/>
                  </a:solidFill>
                </a:rPr>
                <a:t>36.3%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975872" y="3633073"/>
              <a:ext cx="638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87230F"/>
                  </a:solidFill>
                </a:rPr>
                <a:t>36.5%</a:t>
              </a: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2833671" y="3819615"/>
            <a:ext cx="2525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Arial Narrow" panose="020B0606020202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Fuente: Sarmiento (2013) con datos DANE - GEIH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758278" y="4526080"/>
            <a:ext cx="2087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3E"/>
              </a:buClr>
            </a:pPr>
            <a:r>
              <a:rPr lang="es-C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de protección social bastante desarrollado, pero con pocas soluciones según entorno rural, restricciones y estacionalidad de la actividad</a:t>
            </a:r>
            <a:endParaRPr lang="es-E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684245" y="2169121"/>
            <a:ext cx="1228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3E"/>
              </a:buClr>
            </a:pPr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Acceso a seguridad bajo el régimen subsidiado pero baja cobertura de aseguramiento en ARL y protección para la vejez.</a:t>
            </a:r>
            <a:endParaRPr lang="es-E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35"/>
          <p:cNvSpPr txBox="1"/>
          <p:nvPr/>
        </p:nvSpPr>
        <p:spPr>
          <a:xfrm>
            <a:off x="7127610" y="1688429"/>
            <a:ext cx="472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dirty="0">
                <a:solidFill>
                  <a:schemeClr val="accent2">
                    <a:lumMod val="50000"/>
                  </a:schemeClr>
                </a:solidFill>
              </a:rPr>
              <a:t>Afiliación de los recolectores a seguridad salud</a:t>
            </a:r>
          </a:p>
        </p:txBody>
      </p:sp>
      <p:sp>
        <p:nvSpPr>
          <p:cNvPr id="49" name="TextBox 35"/>
          <p:cNvSpPr txBox="1"/>
          <p:nvPr/>
        </p:nvSpPr>
        <p:spPr>
          <a:xfrm>
            <a:off x="3436384" y="4203358"/>
            <a:ext cx="472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dirty="0">
                <a:solidFill>
                  <a:schemeClr val="accent2">
                    <a:lumMod val="50000"/>
                  </a:schemeClr>
                </a:solidFill>
              </a:rPr>
              <a:t>Probabilidad de ocurrencia de accidentes por tipo de riesgo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D451E949-A11F-4B79-9588-CBE92F0895BA}"/>
              </a:ext>
            </a:extLst>
          </p:cNvPr>
          <p:cNvGrpSpPr/>
          <p:nvPr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36" name="Picture 1" descr="index">
              <a:extLst>
                <a:ext uri="{FF2B5EF4-FFF2-40B4-BE49-F238E27FC236}">
                  <a16:creationId xmlns:a16="http://schemas.microsoft.com/office/drawing/2014/main" xmlns="" id="{83C1157F-EF65-4A0B-9F53-71CD79EE2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" descr="index">
              <a:extLst>
                <a:ext uri="{FF2B5EF4-FFF2-40B4-BE49-F238E27FC236}">
                  <a16:creationId xmlns:a16="http://schemas.microsoft.com/office/drawing/2014/main" xmlns="" id="{D369108F-0494-4523-9EAC-0A27157123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" descr="index">
              <a:extLst>
                <a:ext uri="{FF2B5EF4-FFF2-40B4-BE49-F238E27FC236}">
                  <a16:creationId xmlns:a16="http://schemas.microsoft.com/office/drawing/2014/main" xmlns="" id="{03B0B179-D634-4087-A0A2-AAE19C7512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" descr="index">
              <a:extLst>
                <a:ext uri="{FF2B5EF4-FFF2-40B4-BE49-F238E27FC236}">
                  <a16:creationId xmlns:a16="http://schemas.microsoft.com/office/drawing/2014/main" xmlns="" id="{13BC0A02-4E1F-4B6F-98BE-CA777B690E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index">
              <a:extLst>
                <a:ext uri="{FF2B5EF4-FFF2-40B4-BE49-F238E27FC236}">
                  <a16:creationId xmlns:a16="http://schemas.microsoft.com/office/drawing/2014/main" xmlns="" id="{5297229D-C05C-4A1F-B1F5-E634ECCE18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" descr="index">
              <a:extLst>
                <a:ext uri="{FF2B5EF4-FFF2-40B4-BE49-F238E27FC236}">
                  <a16:creationId xmlns:a16="http://schemas.microsoft.com/office/drawing/2014/main" xmlns="" id="{D813F91A-91AD-4A2D-AB80-28341B6EC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96A9E9B3-DACD-45CE-B61B-D54EE33D2D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500" t="48518" r="27916" b="9556"/>
          <a:stretch/>
        </p:blipFill>
        <p:spPr>
          <a:xfrm>
            <a:off x="4896640" y="4491364"/>
            <a:ext cx="2402005" cy="22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882768" y="2937354"/>
            <a:ext cx="2905200" cy="3585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O" dirty="0">
              <a:solidFill>
                <a:srgbClr val="663300"/>
              </a:solidFill>
            </a:endParaRPr>
          </a:p>
          <a:p>
            <a:endParaRPr lang="es-CO" sz="500" dirty="0">
              <a:solidFill>
                <a:srgbClr val="663300"/>
              </a:solidFill>
            </a:endParaRPr>
          </a:p>
          <a:p>
            <a:endParaRPr lang="es-CO" dirty="0">
              <a:solidFill>
                <a:srgbClr val="663300"/>
              </a:solidFill>
            </a:endParaRPr>
          </a:p>
          <a:p>
            <a:pPr algn="ctr"/>
            <a:r>
              <a:rPr lang="es-CO" b="1" dirty="0">
                <a:solidFill>
                  <a:srgbClr val="663300"/>
                </a:solidFill>
              </a:rPr>
              <a:t>Pequeños productores</a:t>
            </a:r>
          </a:p>
          <a:p>
            <a:endParaRPr lang="es-CO" sz="1400" dirty="0">
              <a:solidFill>
                <a:srgbClr val="6633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Ausencia de mecanismos de protección social adecuados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Limitada oferta de servicios de salud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Limitado acceso a asesoría en riesgos laborales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Baja cobertura de aseguramiento en riesgos laborales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Poca adaptación de la normatividad al perfil de pequeño productor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96822" y="204002"/>
            <a:ext cx="8754464" cy="694418"/>
          </a:xfrm>
        </p:spPr>
        <p:txBody>
          <a:bodyPr>
            <a:normAutofit/>
          </a:bodyPr>
          <a:lstStyle/>
          <a:p>
            <a:r>
              <a:rPr lang="fr-CH" sz="3600" b="1" dirty="0">
                <a:solidFill>
                  <a:srgbClr val="663300"/>
                </a:solidFill>
                <a:latin typeface="+mn-lt"/>
              </a:rPr>
              <a:t>Perfiles de empleo mas vulnerables en SST</a:t>
            </a:r>
            <a:endParaRPr lang="en-GB" sz="3600" b="1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235237" y="1782806"/>
            <a:ext cx="2029097" cy="1795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2D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Pentagon 2"/>
          <p:cNvSpPr/>
          <p:nvPr/>
        </p:nvSpPr>
        <p:spPr>
          <a:xfrm>
            <a:off x="2947857" y="951065"/>
            <a:ext cx="6186148" cy="731521"/>
          </a:xfrm>
          <a:prstGeom prst="homePlate">
            <a:avLst/>
          </a:prstGeom>
          <a:gradFill flip="none" rotWithShape="1">
            <a:gsLst>
              <a:gs pos="0">
                <a:srgbClr val="CC6600">
                  <a:shade val="30000"/>
                  <a:satMod val="115000"/>
                </a:srgbClr>
              </a:gs>
              <a:gs pos="50000">
                <a:srgbClr val="CC6600">
                  <a:shade val="67500"/>
                  <a:satMod val="115000"/>
                </a:srgbClr>
              </a:gs>
              <a:gs pos="100000">
                <a:srgbClr val="CC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Producción (fincas cafeteras)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379508" y="2937354"/>
            <a:ext cx="2905124" cy="3585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O" dirty="0">
              <a:solidFill>
                <a:srgbClr val="663300"/>
              </a:solidFill>
            </a:endParaRPr>
          </a:p>
          <a:p>
            <a:endParaRPr lang="es-CO" sz="500" dirty="0">
              <a:solidFill>
                <a:srgbClr val="663300"/>
              </a:solidFill>
            </a:endParaRPr>
          </a:p>
          <a:p>
            <a:endParaRPr lang="es-CO" dirty="0">
              <a:solidFill>
                <a:srgbClr val="663300"/>
              </a:solidFill>
            </a:endParaRPr>
          </a:p>
          <a:p>
            <a:pPr algn="ctr"/>
            <a:r>
              <a:rPr lang="es-CO" b="1" dirty="0">
                <a:solidFill>
                  <a:srgbClr val="663300"/>
                </a:solidFill>
              </a:rPr>
              <a:t>Jornaleros y recolectores</a:t>
            </a:r>
          </a:p>
          <a:p>
            <a:endParaRPr lang="es-CO" sz="1400" dirty="0">
              <a:solidFill>
                <a:srgbClr val="6633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Ausencia de organizaciones de trabajadores formales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Trabajo estacional y temporal limita acceso a seguridad social y prestaciones de ley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Bajos ingresos impiden contar protección contra riesgos laborales y protección para la vejez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dirty="0">
                <a:solidFill>
                  <a:srgbClr val="663300"/>
                </a:solidFill>
              </a:rPr>
              <a:t>Altas tasas de informalidad laboral</a:t>
            </a:r>
          </a:p>
        </p:txBody>
      </p:sp>
      <p:sp>
        <p:nvSpPr>
          <p:cNvPr id="24" name="Elipse 23"/>
          <p:cNvSpPr/>
          <p:nvPr/>
        </p:nvSpPr>
        <p:spPr>
          <a:xfrm>
            <a:off x="6817523" y="1787877"/>
            <a:ext cx="2029097" cy="1795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2D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/>
          <a:srcRect l="29949" t="13359" r="39350" b="52715"/>
          <a:stretch/>
        </p:blipFill>
        <p:spPr>
          <a:xfrm>
            <a:off x="3362031" y="1966853"/>
            <a:ext cx="1768075" cy="1388914"/>
          </a:xfrm>
          <a:prstGeom prst="ellipse">
            <a:avLst/>
          </a:prstGeom>
        </p:spPr>
      </p:pic>
      <p:pic>
        <p:nvPicPr>
          <p:cNvPr id="27" name="Marcador de contenid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00" y="1966853"/>
            <a:ext cx="1461939" cy="14983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3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A398E85-9E24-4E5D-9661-FD8199E8414E}"/>
              </a:ext>
            </a:extLst>
          </p:cNvPr>
          <p:cNvGrpSpPr/>
          <p:nvPr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6" name="Picture 1" descr="index">
              <a:extLst>
                <a:ext uri="{FF2B5EF4-FFF2-40B4-BE49-F238E27FC236}">
                  <a16:creationId xmlns:a16="http://schemas.microsoft.com/office/drawing/2014/main" xmlns="" id="{258AB82D-D3CE-4ACE-8BB3-992B58190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 descr="index">
              <a:extLst>
                <a:ext uri="{FF2B5EF4-FFF2-40B4-BE49-F238E27FC236}">
                  <a16:creationId xmlns:a16="http://schemas.microsoft.com/office/drawing/2014/main" xmlns="" id="{D576FC3F-1856-4565-9975-676537DE77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" descr="index">
              <a:extLst>
                <a:ext uri="{FF2B5EF4-FFF2-40B4-BE49-F238E27FC236}">
                  <a16:creationId xmlns:a16="http://schemas.microsoft.com/office/drawing/2014/main" xmlns="" id="{03A0C323-1D45-4094-BE07-9100BB02F9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index">
              <a:extLst>
                <a:ext uri="{FF2B5EF4-FFF2-40B4-BE49-F238E27FC236}">
                  <a16:creationId xmlns:a16="http://schemas.microsoft.com/office/drawing/2014/main" xmlns="" id="{2179E7ED-BF38-476C-905C-A10532B786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 descr="index">
              <a:extLst>
                <a:ext uri="{FF2B5EF4-FFF2-40B4-BE49-F238E27FC236}">
                  <a16:creationId xmlns:a16="http://schemas.microsoft.com/office/drawing/2014/main" xmlns="" id="{EA98DA32-D402-4226-9EB4-11DEF7A81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" descr="index">
              <a:extLst>
                <a:ext uri="{FF2B5EF4-FFF2-40B4-BE49-F238E27FC236}">
                  <a16:creationId xmlns:a16="http://schemas.microsoft.com/office/drawing/2014/main" xmlns="" id="{5788370C-4020-4A8E-B8BD-78934FD3C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35"/>
          <p:cNvSpPr txBox="1"/>
          <p:nvPr/>
        </p:nvSpPr>
        <p:spPr>
          <a:xfrm>
            <a:off x="1288640" y="156839"/>
            <a:ext cx="106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663300"/>
                </a:solidFill>
                <a:ea typeface="+mj-ea"/>
                <a:cs typeface="+mj-cs"/>
              </a:rPr>
              <a:t>Barreras para el cumplimiento de SST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36052" t="21501" r="24912" b="49805"/>
          <a:stretch/>
        </p:blipFill>
        <p:spPr>
          <a:xfrm>
            <a:off x="1443789" y="910101"/>
            <a:ext cx="4410000" cy="18234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35965" t="50819" r="24649" b="20332"/>
          <a:stretch/>
        </p:blipFill>
        <p:spPr>
          <a:xfrm>
            <a:off x="1395663" y="2871536"/>
            <a:ext cx="4410000" cy="18170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35877" t="60176" r="24123" b="11599"/>
          <a:stretch/>
        </p:blipFill>
        <p:spPr>
          <a:xfrm>
            <a:off x="1395663" y="4855753"/>
            <a:ext cx="4410000" cy="17504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/>
          <a:srcRect l="35965" t="30702" r="24737" b="40448"/>
          <a:stretch/>
        </p:blipFill>
        <p:spPr>
          <a:xfrm>
            <a:off x="7010398" y="912468"/>
            <a:ext cx="4410000" cy="18210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/>
          <a:srcRect l="35790" t="59550" r="24649" b="12223"/>
          <a:stretch/>
        </p:blipFill>
        <p:spPr>
          <a:xfrm>
            <a:off x="6944650" y="2871537"/>
            <a:ext cx="4410000" cy="17698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/>
          <a:srcRect l="35789" t="60643" r="25264" b="10819"/>
          <a:stretch/>
        </p:blipFill>
        <p:spPr>
          <a:xfrm>
            <a:off x="6944650" y="4736006"/>
            <a:ext cx="4410000" cy="18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1" y="699120"/>
            <a:ext cx="4419428" cy="2272680"/>
          </a:xfrm>
        </p:spPr>
        <p:txBody>
          <a:bodyPr>
            <a:normAutofit/>
          </a:bodyPr>
          <a:lstStyle/>
          <a:p>
            <a:r>
              <a:rPr lang="fr-CH" sz="3600" b="1" dirty="0" smtClean="0">
                <a:solidFill>
                  <a:srgbClr val="663300"/>
                </a:solidFill>
                <a:latin typeface="+mn-lt"/>
              </a:rPr>
              <a:t>Barreras desde </a:t>
            </a:r>
            <a:r>
              <a:rPr lang="fr-CH" sz="3600" b="1" dirty="0">
                <a:solidFill>
                  <a:srgbClr val="663300"/>
                </a:solidFill>
                <a:latin typeface="+mn-lt"/>
              </a:rPr>
              <a:t>la perspectiva regional</a:t>
            </a:r>
            <a:endParaRPr lang="en-GB" sz="3600" b="1" dirty="0">
              <a:solidFill>
                <a:srgbClr val="663300"/>
              </a:solidFill>
              <a:latin typeface="+mn-lt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9EB13548-F1B8-4E5E-A637-5B6EB18DE2CE}"/>
              </a:ext>
            </a:extLst>
          </p:cNvPr>
          <p:cNvGrpSpPr/>
          <p:nvPr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16" name="Picture 1" descr="index">
              <a:extLst>
                <a:ext uri="{FF2B5EF4-FFF2-40B4-BE49-F238E27FC236}">
                  <a16:creationId xmlns:a16="http://schemas.microsoft.com/office/drawing/2014/main" xmlns="" id="{F4E18D3D-5F6B-4577-93D4-2A4AB0280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" descr="index">
              <a:extLst>
                <a:ext uri="{FF2B5EF4-FFF2-40B4-BE49-F238E27FC236}">
                  <a16:creationId xmlns:a16="http://schemas.microsoft.com/office/drawing/2014/main" xmlns="" id="{9698A83C-6D98-4BDB-B655-0EC2F5D48B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 descr="index">
              <a:extLst>
                <a:ext uri="{FF2B5EF4-FFF2-40B4-BE49-F238E27FC236}">
                  <a16:creationId xmlns:a16="http://schemas.microsoft.com/office/drawing/2014/main" xmlns="" id="{F11A71BA-0024-4ACF-AB4A-F5642749EB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" descr="index">
              <a:extLst>
                <a:ext uri="{FF2B5EF4-FFF2-40B4-BE49-F238E27FC236}">
                  <a16:creationId xmlns:a16="http://schemas.microsoft.com/office/drawing/2014/main" xmlns="" id="{376A0417-393D-4BA1-B929-336E405C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" descr="index">
              <a:extLst>
                <a:ext uri="{FF2B5EF4-FFF2-40B4-BE49-F238E27FC236}">
                  <a16:creationId xmlns:a16="http://schemas.microsoft.com/office/drawing/2014/main" xmlns="" id="{BEA8C19C-DD82-49CB-A731-6DF793ED1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" descr="index">
              <a:extLst>
                <a:ext uri="{FF2B5EF4-FFF2-40B4-BE49-F238E27FC236}">
                  <a16:creationId xmlns:a16="http://schemas.microsoft.com/office/drawing/2014/main" xmlns="" id="{D441570A-30A4-44A0-8107-2B2D5BA24C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Imagen 23" descr="Inline image 1">
            <a:extLst>
              <a:ext uri="{FF2B5EF4-FFF2-40B4-BE49-F238E27FC236}">
                <a16:creationId xmlns:a16="http://schemas.microsoft.com/office/drawing/2014/main" xmlns="" id="{B1B0A93F-D910-435B-B9FC-680D4CC774E8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4" b="38197"/>
          <a:stretch>
            <a:fillRect/>
          </a:stretch>
        </p:blipFill>
        <p:spPr bwMode="auto">
          <a:xfrm>
            <a:off x="6416040" y="168666"/>
            <a:ext cx="4648200" cy="656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30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9A398E85-9E24-4E5D-9661-FD8199E8414E}"/>
              </a:ext>
            </a:extLst>
          </p:cNvPr>
          <p:cNvGrpSpPr/>
          <p:nvPr/>
        </p:nvGrpSpPr>
        <p:grpSpPr>
          <a:xfrm>
            <a:off x="809" y="183408"/>
            <a:ext cx="1287831" cy="6553698"/>
            <a:chOff x="-38101" y="8313"/>
            <a:chExt cx="1287831" cy="6553698"/>
          </a:xfrm>
        </p:grpSpPr>
        <p:pic>
          <p:nvPicPr>
            <p:cNvPr id="5" name="Picture 1" descr="index">
              <a:extLst>
                <a:ext uri="{FF2B5EF4-FFF2-40B4-BE49-F238E27FC236}">
                  <a16:creationId xmlns:a16="http://schemas.microsoft.com/office/drawing/2014/main" xmlns="" id="{258AB82D-D3CE-4ACE-8BB3-992B58190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8313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" descr="index">
              <a:extLst>
                <a:ext uri="{FF2B5EF4-FFF2-40B4-BE49-F238E27FC236}">
                  <a16:creationId xmlns:a16="http://schemas.microsoft.com/office/drawing/2014/main" xmlns="" id="{D576FC3F-1856-4565-9975-676537DE77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1100596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 descr="index">
              <a:extLst>
                <a:ext uri="{FF2B5EF4-FFF2-40B4-BE49-F238E27FC236}">
                  <a16:creationId xmlns:a16="http://schemas.microsoft.com/office/drawing/2014/main" xmlns="" id="{03A0C323-1D45-4094-BE07-9100BB02F9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2192879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" descr="index">
              <a:extLst>
                <a:ext uri="{FF2B5EF4-FFF2-40B4-BE49-F238E27FC236}">
                  <a16:creationId xmlns:a16="http://schemas.microsoft.com/office/drawing/2014/main" xmlns="" id="{2179E7ED-BF38-476C-905C-A10532B786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4377445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 descr="index">
              <a:extLst>
                <a:ext uri="{FF2B5EF4-FFF2-40B4-BE49-F238E27FC236}">
                  <a16:creationId xmlns:a16="http://schemas.microsoft.com/office/drawing/2014/main" xmlns="" id="{EA98DA32-D402-4226-9EB4-11DEF7A81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3285162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 descr="index">
              <a:extLst>
                <a:ext uri="{FF2B5EF4-FFF2-40B4-BE49-F238E27FC236}">
                  <a16:creationId xmlns:a16="http://schemas.microsoft.com/office/drawing/2014/main" xmlns="" id="{5788370C-4020-4A8E-B8BD-78934FD3C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"/>
            <a:stretch/>
          </p:blipFill>
          <p:spPr bwMode="auto">
            <a:xfrm>
              <a:off x="-38101" y="5469728"/>
              <a:ext cx="1287831" cy="109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35"/>
          <p:cNvSpPr txBox="1"/>
          <p:nvPr/>
        </p:nvSpPr>
        <p:spPr>
          <a:xfrm>
            <a:off x="1288640" y="156839"/>
            <a:ext cx="106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663300"/>
                </a:solidFill>
                <a:ea typeface="+mj-ea"/>
                <a:cs typeface="+mj-cs"/>
              </a:rPr>
              <a:t>Incentivos para implementar mejoras en SST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35696" t="30464" r="24677" b="40614"/>
          <a:stretch/>
        </p:blipFill>
        <p:spPr>
          <a:xfrm>
            <a:off x="1476833" y="957681"/>
            <a:ext cx="4408227" cy="180978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5"/>
          <a:srcRect l="35920" t="50497" r="24752" b="21244"/>
          <a:stretch/>
        </p:blipFill>
        <p:spPr>
          <a:xfrm>
            <a:off x="1476833" y="2889235"/>
            <a:ext cx="4410000" cy="178241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 rotWithShape="1">
          <a:blip r:embed="rId6"/>
          <a:srcRect l="35771" t="30332" r="24901" b="40613"/>
          <a:stretch/>
        </p:blipFill>
        <p:spPr>
          <a:xfrm>
            <a:off x="6763058" y="890138"/>
            <a:ext cx="4410000" cy="1832619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7203818" y="1313734"/>
            <a:ext cx="1039049" cy="770823"/>
            <a:chOff x="1220165" y="1360333"/>
            <a:chExt cx="1160168" cy="921005"/>
          </a:xfrm>
        </p:grpSpPr>
        <p:pic>
          <p:nvPicPr>
            <p:cNvPr id="19" name="Picture 77" descr="rainforest_alliance">
              <a:extLst>
                <a:ext uri="{FF2B5EF4-FFF2-40B4-BE49-F238E27FC236}">
                  <a16:creationId xmlns:a16="http://schemas.microsoft.com/office/drawing/2014/main" xmlns="" id="{584F2617-0DF4-4A16-A4CC-0AF54645E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0165" y="1595127"/>
              <a:ext cx="373555" cy="32474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0" name="Picture 90" descr="http://www1.nespresso.com/precom/img0404/ecollaboration.jpg">
              <a:extLst>
                <a:ext uri="{FF2B5EF4-FFF2-40B4-BE49-F238E27FC236}">
                  <a16:creationId xmlns:a16="http://schemas.microsoft.com/office/drawing/2014/main" xmlns="" id="{0BF49F62-07A3-4D09-879B-BB62CCB64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58" y="1360333"/>
              <a:ext cx="475925" cy="23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http://t3.gstatic.com/images?q=tbn:ANd9GcQM1fd5W5rmMPUljF0Mz_ZOLrUnhANvHcF81OlLCWjCfw2K4HW3">
              <a:extLst>
                <a:ext uri="{FF2B5EF4-FFF2-40B4-BE49-F238E27FC236}">
                  <a16:creationId xmlns:a16="http://schemas.microsoft.com/office/drawing/2014/main" xmlns="" id="{4C32D890-5B5B-4904-962C-7337C27FC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601" y="1898883"/>
              <a:ext cx="498534" cy="38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1" descr="UTZCERTIFIEDlogoHighRes">
              <a:extLst>
                <a:ext uri="{FF2B5EF4-FFF2-40B4-BE49-F238E27FC236}">
                  <a16:creationId xmlns:a16="http://schemas.microsoft.com/office/drawing/2014/main" xmlns="" id="{D2FB4852-124A-490E-8F19-2CE336270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962" y="1619070"/>
              <a:ext cx="488986" cy="35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>
              <a:extLst>
                <a:ext uri="{FF2B5EF4-FFF2-40B4-BE49-F238E27FC236}">
                  <a16:creationId xmlns:a16="http://schemas.microsoft.com/office/drawing/2014/main" xmlns="" id="{F5DB2294-C7F2-4BA5-9C1B-32AF303F5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640" y="1535790"/>
              <a:ext cx="646617" cy="12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16">
              <a:extLst>
                <a:ext uri="{FF2B5EF4-FFF2-40B4-BE49-F238E27FC236}">
                  <a16:creationId xmlns:a16="http://schemas.microsoft.com/office/drawing/2014/main" xmlns="" id="{446AFFB5-F1E7-4A1B-A166-09B8DE7160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0165" y="1961483"/>
              <a:ext cx="322160" cy="274112"/>
              <a:chOff x="385" y="1071"/>
              <a:chExt cx="1854" cy="1854"/>
            </a:xfrm>
          </p:grpSpPr>
          <p:sp>
            <p:nvSpPr>
              <p:cNvPr id="26" name="AutoShape 17">
                <a:extLst>
                  <a:ext uri="{FF2B5EF4-FFF2-40B4-BE49-F238E27FC236}">
                    <a16:creationId xmlns:a16="http://schemas.microsoft.com/office/drawing/2014/main" xmlns="" id="{911658B6-C53F-4454-96F7-4205E66ED97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1071"/>
                <a:ext cx="1854" cy="1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xmlns="" id="{7BD599CF-D645-466F-8D62-C77C6602D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1083"/>
                <a:ext cx="1830" cy="1830"/>
              </a:xfrm>
              <a:custGeom>
                <a:avLst/>
                <a:gdLst>
                  <a:gd name="T0" fmla="*/ 0 w 1830"/>
                  <a:gd name="T1" fmla="*/ 868 h 1830"/>
                  <a:gd name="T2" fmla="*/ 18 w 1830"/>
                  <a:gd name="T3" fmla="*/ 730 h 1830"/>
                  <a:gd name="T4" fmla="*/ 56 w 1830"/>
                  <a:gd name="T5" fmla="*/ 600 h 1830"/>
                  <a:gd name="T6" fmla="*/ 110 w 1830"/>
                  <a:gd name="T7" fmla="*/ 480 h 1830"/>
                  <a:gd name="T8" fmla="*/ 182 w 1830"/>
                  <a:gd name="T9" fmla="*/ 368 h 1830"/>
                  <a:gd name="T10" fmla="*/ 268 w 1830"/>
                  <a:gd name="T11" fmla="*/ 268 h 1830"/>
                  <a:gd name="T12" fmla="*/ 368 w 1830"/>
                  <a:gd name="T13" fmla="*/ 182 h 1830"/>
                  <a:gd name="T14" fmla="*/ 478 w 1830"/>
                  <a:gd name="T15" fmla="*/ 110 h 1830"/>
                  <a:gd name="T16" fmla="*/ 600 w 1830"/>
                  <a:gd name="T17" fmla="*/ 56 h 1830"/>
                  <a:gd name="T18" fmla="*/ 730 w 1830"/>
                  <a:gd name="T19" fmla="*/ 18 h 1830"/>
                  <a:gd name="T20" fmla="*/ 868 w 1830"/>
                  <a:gd name="T21" fmla="*/ 2 h 1830"/>
                  <a:gd name="T22" fmla="*/ 962 w 1830"/>
                  <a:gd name="T23" fmla="*/ 2 h 1830"/>
                  <a:gd name="T24" fmla="*/ 1100 w 1830"/>
                  <a:gd name="T25" fmla="*/ 18 h 1830"/>
                  <a:gd name="T26" fmla="*/ 1230 w 1830"/>
                  <a:gd name="T27" fmla="*/ 56 h 1830"/>
                  <a:gd name="T28" fmla="*/ 1352 w 1830"/>
                  <a:gd name="T29" fmla="*/ 110 h 1830"/>
                  <a:gd name="T30" fmla="*/ 1462 w 1830"/>
                  <a:gd name="T31" fmla="*/ 182 h 1830"/>
                  <a:gd name="T32" fmla="*/ 1562 w 1830"/>
                  <a:gd name="T33" fmla="*/ 268 h 1830"/>
                  <a:gd name="T34" fmla="*/ 1648 w 1830"/>
                  <a:gd name="T35" fmla="*/ 368 h 1830"/>
                  <a:gd name="T36" fmla="*/ 1720 w 1830"/>
                  <a:gd name="T37" fmla="*/ 480 h 1830"/>
                  <a:gd name="T38" fmla="*/ 1776 w 1830"/>
                  <a:gd name="T39" fmla="*/ 600 h 1830"/>
                  <a:gd name="T40" fmla="*/ 1812 w 1830"/>
                  <a:gd name="T41" fmla="*/ 730 h 1830"/>
                  <a:gd name="T42" fmla="*/ 1830 w 1830"/>
                  <a:gd name="T43" fmla="*/ 868 h 1830"/>
                  <a:gd name="T44" fmla="*/ 1830 w 1830"/>
                  <a:gd name="T45" fmla="*/ 962 h 1830"/>
                  <a:gd name="T46" fmla="*/ 1812 w 1830"/>
                  <a:gd name="T47" fmla="*/ 1100 h 1830"/>
                  <a:gd name="T48" fmla="*/ 1776 w 1830"/>
                  <a:gd name="T49" fmla="*/ 1230 h 1830"/>
                  <a:gd name="T50" fmla="*/ 1720 w 1830"/>
                  <a:gd name="T51" fmla="*/ 1352 h 1830"/>
                  <a:gd name="T52" fmla="*/ 1648 w 1830"/>
                  <a:gd name="T53" fmla="*/ 1464 h 1830"/>
                  <a:gd name="T54" fmla="*/ 1562 w 1830"/>
                  <a:gd name="T55" fmla="*/ 1562 h 1830"/>
                  <a:gd name="T56" fmla="*/ 1462 w 1830"/>
                  <a:gd name="T57" fmla="*/ 1650 h 1830"/>
                  <a:gd name="T58" fmla="*/ 1352 w 1830"/>
                  <a:gd name="T59" fmla="*/ 1720 h 1830"/>
                  <a:gd name="T60" fmla="*/ 1230 w 1830"/>
                  <a:gd name="T61" fmla="*/ 1776 h 1830"/>
                  <a:gd name="T62" fmla="*/ 1100 w 1830"/>
                  <a:gd name="T63" fmla="*/ 1812 h 1830"/>
                  <a:gd name="T64" fmla="*/ 962 w 1830"/>
                  <a:gd name="T65" fmla="*/ 1830 h 1830"/>
                  <a:gd name="T66" fmla="*/ 868 w 1830"/>
                  <a:gd name="T67" fmla="*/ 1830 h 1830"/>
                  <a:gd name="T68" fmla="*/ 730 w 1830"/>
                  <a:gd name="T69" fmla="*/ 1812 h 1830"/>
                  <a:gd name="T70" fmla="*/ 600 w 1830"/>
                  <a:gd name="T71" fmla="*/ 1776 h 1830"/>
                  <a:gd name="T72" fmla="*/ 478 w 1830"/>
                  <a:gd name="T73" fmla="*/ 1720 h 1830"/>
                  <a:gd name="T74" fmla="*/ 368 w 1830"/>
                  <a:gd name="T75" fmla="*/ 1650 h 1830"/>
                  <a:gd name="T76" fmla="*/ 268 w 1830"/>
                  <a:gd name="T77" fmla="*/ 1562 h 1830"/>
                  <a:gd name="T78" fmla="*/ 182 w 1830"/>
                  <a:gd name="T79" fmla="*/ 1464 h 1830"/>
                  <a:gd name="T80" fmla="*/ 110 w 1830"/>
                  <a:gd name="T81" fmla="*/ 1352 h 1830"/>
                  <a:gd name="T82" fmla="*/ 56 w 1830"/>
                  <a:gd name="T83" fmla="*/ 1230 h 1830"/>
                  <a:gd name="T84" fmla="*/ 18 w 1830"/>
                  <a:gd name="T85" fmla="*/ 1100 h 1830"/>
                  <a:gd name="T86" fmla="*/ 0 w 1830"/>
                  <a:gd name="T87" fmla="*/ 962 h 18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30"/>
                  <a:gd name="T133" fmla="*/ 0 h 1830"/>
                  <a:gd name="T134" fmla="*/ 1830 w 1830"/>
                  <a:gd name="T135" fmla="*/ 1830 h 18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30" h="1830">
                    <a:moveTo>
                      <a:pt x="0" y="916"/>
                    </a:moveTo>
                    <a:lnTo>
                      <a:pt x="0" y="916"/>
                    </a:lnTo>
                    <a:lnTo>
                      <a:pt x="0" y="868"/>
                    </a:lnTo>
                    <a:lnTo>
                      <a:pt x="4" y="822"/>
                    </a:lnTo>
                    <a:lnTo>
                      <a:pt x="10" y="776"/>
                    </a:lnTo>
                    <a:lnTo>
                      <a:pt x="18" y="730"/>
                    </a:lnTo>
                    <a:lnTo>
                      <a:pt x="28" y="686"/>
                    </a:lnTo>
                    <a:lnTo>
                      <a:pt x="40" y="644"/>
                    </a:lnTo>
                    <a:lnTo>
                      <a:pt x="56" y="600"/>
                    </a:lnTo>
                    <a:lnTo>
                      <a:pt x="72" y="560"/>
                    </a:lnTo>
                    <a:lnTo>
                      <a:pt x="90" y="518"/>
                    </a:lnTo>
                    <a:lnTo>
                      <a:pt x="110" y="480"/>
                    </a:lnTo>
                    <a:lnTo>
                      <a:pt x="132" y="440"/>
                    </a:lnTo>
                    <a:lnTo>
                      <a:pt x="156" y="404"/>
                    </a:lnTo>
                    <a:lnTo>
                      <a:pt x="182" y="368"/>
                    </a:lnTo>
                    <a:lnTo>
                      <a:pt x="208" y="334"/>
                    </a:lnTo>
                    <a:lnTo>
                      <a:pt x="238" y="300"/>
                    </a:lnTo>
                    <a:lnTo>
                      <a:pt x="268" y="268"/>
                    </a:lnTo>
                    <a:lnTo>
                      <a:pt x="300" y="238"/>
                    </a:lnTo>
                    <a:lnTo>
                      <a:pt x="332" y="208"/>
                    </a:lnTo>
                    <a:lnTo>
                      <a:pt x="368" y="182"/>
                    </a:lnTo>
                    <a:lnTo>
                      <a:pt x="404" y="156"/>
                    </a:lnTo>
                    <a:lnTo>
                      <a:pt x="440" y="132"/>
                    </a:lnTo>
                    <a:lnTo>
                      <a:pt x="478" y="110"/>
                    </a:lnTo>
                    <a:lnTo>
                      <a:pt x="518" y="90"/>
                    </a:lnTo>
                    <a:lnTo>
                      <a:pt x="558" y="72"/>
                    </a:lnTo>
                    <a:lnTo>
                      <a:pt x="600" y="56"/>
                    </a:lnTo>
                    <a:lnTo>
                      <a:pt x="642" y="42"/>
                    </a:lnTo>
                    <a:lnTo>
                      <a:pt x="686" y="28"/>
                    </a:lnTo>
                    <a:lnTo>
                      <a:pt x="730" y="18"/>
                    </a:lnTo>
                    <a:lnTo>
                      <a:pt x="776" y="10"/>
                    </a:lnTo>
                    <a:lnTo>
                      <a:pt x="822" y="4"/>
                    </a:lnTo>
                    <a:lnTo>
                      <a:pt x="868" y="2"/>
                    </a:lnTo>
                    <a:lnTo>
                      <a:pt x="916" y="0"/>
                    </a:lnTo>
                    <a:lnTo>
                      <a:pt x="962" y="2"/>
                    </a:lnTo>
                    <a:lnTo>
                      <a:pt x="1008" y="4"/>
                    </a:lnTo>
                    <a:lnTo>
                      <a:pt x="1054" y="10"/>
                    </a:lnTo>
                    <a:lnTo>
                      <a:pt x="1100" y="18"/>
                    </a:lnTo>
                    <a:lnTo>
                      <a:pt x="1144" y="28"/>
                    </a:lnTo>
                    <a:lnTo>
                      <a:pt x="1188" y="42"/>
                    </a:lnTo>
                    <a:lnTo>
                      <a:pt x="1230" y="56"/>
                    </a:lnTo>
                    <a:lnTo>
                      <a:pt x="1272" y="72"/>
                    </a:lnTo>
                    <a:lnTo>
                      <a:pt x="1312" y="90"/>
                    </a:lnTo>
                    <a:lnTo>
                      <a:pt x="1352" y="110"/>
                    </a:lnTo>
                    <a:lnTo>
                      <a:pt x="1390" y="132"/>
                    </a:lnTo>
                    <a:lnTo>
                      <a:pt x="1426" y="156"/>
                    </a:lnTo>
                    <a:lnTo>
                      <a:pt x="1462" y="182"/>
                    </a:lnTo>
                    <a:lnTo>
                      <a:pt x="1498" y="208"/>
                    </a:lnTo>
                    <a:lnTo>
                      <a:pt x="1530" y="238"/>
                    </a:lnTo>
                    <a:lnTo>
                      <a:pt x="1562" y="268"/>
                    </a:lnTo>
                    <a:lnTo>
                      <a:pt x="1592" y="300"/>
                    </a:lnTo>
                    <a:lnTo>
                      <a:pt x="1622" y="334"/>
                    </a:lnTo>
                    <a:lnTo>
                      <a:pt x="1648" y="368"/>
                    </a:lnTo>
                    <a:lnTo>
                      <a:pt x="1674" y="404"/>
                    </a:lnTo>
                    <a:lnTo>
                      <a:pt x="1698" y="440"/>
                    </a:lnTo>
                    <a:lnTo>
                      <a:pt x="1720" y="480"/>
                    </a:lnTo>
                    <a:lnTo>
                      <a:pt x="1740" y="518"/>
                    </a:lnTo>
                    <a:lnTo>
                      <a:pt x="1758" y="560"/>
                    </a:lnTo>
                    <a:lnTo>
                      <a:pt x="1776" y="600"/>
                    </a:lnTo>
                    <a:lnTo>
                      <a:pt x="1790" y="644"/>
                    </a:lnTo>
                    <a:lnTo>
                      <a:pt x="1802" y="686"/>
                    </a:lnTo>
                    <a:lnTo>
                      <a:pt x="1812" y="730"/>
                    </a:lnTo>
                    <a:lnTo>
                      <a:pt x="1820" y="776"/>
                    </a:lnTo>
                    <a:lnTo>
                      <a:pt x="1826" y="822"/>
                    </a:lnTo>
                    <a:lnTo>
                      <a:pt x="1830" y="868"/>
                    </a:lnTo>
                    <a:lnTo>
                      <a:pt x="1830" y="916"/>
                    </a:lnTo>
                    <a:lnTo>
                      <a:pt x="1830" y="962"/>
                    </a:lnTo>
                    <a:lnTo>
                      <a:pt x="1826" y="1010"/>
                    </a:lnTo>
                    <a:lnTo>
                      <a:pt x="1820" y="1054"/>
                    </a:lnTo>
                    <a:lnTo>
                      <a:pt x="1812" y="1100"/>
                    </a:lnTo>
                    <a:lnTo>
                      <a:pt x="1802" y="1144"/>
                    </a:lnTo>
                    <a:lnTo>
                      <a:pt x="1790" y="1188"/>
                    </a:lnTo>
                    <a:lnTo>
                      <a:pt x="1776" y="1230"/>
                    </a:lnTo>
                    <a:lnTo>
                      <a:pt x="1758" y="1272"/>
                    </a:lnTo>
                    <a:lnTo>
                      <a:pt x="1740" y="1312"/>
                    </a:lnTo>
                    <a:lnTo>
                      <a:pt x="1720" y="1352"/>
                    </a:lnTo>
                    <a:lnTo>
                      <a:pt x="1698" y="1390"/>
                    </a:lnTo>
                    <a:lnTo>
                      <a:pt x="1674" y="1428"/>
                    </a:lnTo>
                    <a:lnTo>
                      <a:pt x="1648" y="1464"/>
                    </a:lnTo>
                    <a:lnTo>
                      <a:pt x="1622" y="1498"/>
                    </a:lnTo>
                    <a:lnTo>
                      <a:pt x="1592" y="1532"/>
                    </a:lnTo>
                    <a:lnTo>
                      <a:pt x="1562" y="1562"/>
                    </a:lnTo>
                    <a:lnTo>
                      <a:pt x="1530" y="1594"/>
                    </a:lnTo>
                    <a:lnTo>
                      <a:pt x="1498" y="1622"/>
                    </a:lnTo>
                    <a:lnTo>
                      <a:pt x="1462" y="1650"/>
                    </a:lnTo>
                    <a:lnTo>
                      <a:pt x="1426" y="1674"/>
                    </a:lnTo>
                    <a:lnTo>
                      <a:pt x="1390" y="1698"/>
                    </a:lnTo>
                    <a:lnTo>
                      <a:pt x="1352" y="1720"/>
                    </a:lnTo>
                    <a:lnTo>
                      <a:pt x="1312" y="1740"/>
                    </a:lnTo>
                    <a:lnTo>
                      <a:pt x="1272" y="1760"/>
                    </a:lnTo>
                    <a:lnTo>
                      <a:pt x="1230" y="1776"/>
                    </a:lnTo>
                    <a:lnTo>
                      <a:pt x="1188" y="1790"/>
                    </a:lnTo>
                    <a:lnTo>
                      <a:pt x="1144" y="1802"/>
                    </a:lnTo>
                    <a:lnTo>
                      <a:pt x="1100" y="1812"/>
                    </a:lnTo>
                    <a:lnTo>
                      <a:pt x="1054" y="1820"/>
                    </a:lnTo>
                    <a:lnTo>
                      <a:pt x="1008" y="1826"/>
                    </a:lnTo>
                    <a:lnTo>
                      <a:pt x="962" y="1830"/>
                    </a:lnTo>
                    <a:lnTo>
                      <a:pt x="916" y="1830"/>
                    </a:lnTo>
                    <a:lnTo>
                      <a:pt x="868" y="1830"/>
                    </a:lnTo>
                    <a:lnTo>
                      <a:pt x="822" y="1826"/>
                    </a:lnTo>
                    <a:lnTo>
                      <a:pt x="776" y="1820"/>
                    </a:lnTo>
                    <a:lnTo>
                      <a:pt x="730" y="1812"/>
                    </a:lnTo>
                    <a:lnTo>
                      <a:pt x="686" y="1802"/>
                    </a:lnTo>
                    <a:lnTo>
                      <a:pt x="642" y="1790"/>
                    </a:lnTo>
                    <a:lnTo>
                      <a:pt x="600" y="1776"/>
                    </a:lnTo>
                    <a:lnTo>
                      <a:pt x="558" y="1760"/>
                    </a:lnTo>
                    <a:lnTo>
                      <a:pt x="518" y="1740"/>
                    </a:lnTo>
                    <a:lnTo>
                      <a:pt x="478" y="1720"/>
                    </a:lnTo>
                    <a:lnTo>
                      <a:pt x="440" y="1698"/>
                    </a:lnTo>
                    <a:lnTo>
                      <a:pt x="404" y="1674"/>
                    </a:lnTo>
                    <a:lnTo>
                      <a:pt x="368" y="1650"/>
                    </a:lnTo>
                    <a:lnTo>
                      <a:pt x="332" y="1622"/>
                    </a:lnTo>
                    <a:lnTo>
                      <a:pt x="300" y="1594"/>
                    </a:lnTo>
                    <a:lnTo>
                      <a:pt x="268" y="1562"/>
                    </a:lnTo>
                    <a:lnTo>
                      <a:pt x="238" y="1532"/>
                    </a:lnTo>
                    <a:lnTo>
                      <a:pt x="208" y="1498"/>
                    </a:lnTo>
                    <a:lnTo>
                      <a:pt x="182" y="1464"/>
                    </a:lnTo>
                    <a:lnTo>
                      <a:pt x="156" y="1428"/>
                    </a:lnTo>
                    <a:lnTo>
                      <a:pt x="132" y="1390"/>
                    </a:lnTo>
                    <a:lnTo>
                      <a:pt x="110" y="1352"/>
                    </a:lnTo>
                    <a:lnTo>
                      <a:pt x="90" y="1312"/>
                    </a:lnTo>
                    <a:lnTo>
                      <a:pt x="72" y="1272"/>
                    </a:lnTo>
                    <a:lnTo>
                      <a:pt x="56" y="1230"/>
                    </a:lnTo>
                    <a:lnTo>
                      <a:pt x="40" y="1188"/>
                    </a:lnTo>
                    <a:lnTo>
                      <a:pt x="28" y="1144"/>
                    </a:lnTo>
                    <a:lnTo>
                      <a:pt x="18" y="1100"/>
                    </a:lnTo>
                    <a:lnTo>
                      <a:pt x="10" y="1054"/>
                    </a:lnTo>
                    <a:lnTo>
                      <a:pt x="4" y="1010"/>
                    </a:lnTo>
                    <a:lnTo>
                      <a:pt x="0" y="962"/>
                    </a:lnTo>
                    <a:lnTo>
                      <a:pt x="0" y="916"/>
                    </a:lnTo>
                    <a:close/>
                  </a:path>
                </a:pathLst>
              </a:custGeom>
              <a:noFill/>
              <a:ln w="25400">
                <a:solidFill>
                  <a:srgbClr val="43560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xmlns="" id="{7FE72F1B-4EAE-4334-B53E-F00B6BF2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27"/>
                <a:ext cx="1744" cy="1744"/>
              </a:xfrm>
              <a:custGeom>
                <a:avLst/>
                <a:gdLst>
                  <a:gd name="T0" fmla="*/ 2 w 1744"/>
                  <a:gd name="T1" fmla="*/ 828 h 1744"/>
                  <a:gd name="T2" fmla="*/ 18 w 1744"/>
                  <a:gd name="T3" fmla="*/ 696 h 1744"/>
                  <a:gd name="T4" fmla="*/ 54 w 1744"/>
                  <a:gd name="T5" fmla="*/ 572 h 1744"/>
                  <a:gd name="T6" fmla="*/ 106 w 1744"/>
                  <a:gd name="T7" fmla="*/ 456 h 1744"/>
                  <a:gd name="T8" fmla="*/ 174 w 1744"/>
                  <a:gd name="T9" fmla="*/ 350 h 1744"/>
                  <a:gd name="T10" fmla="*/ 256 w 1744"/>
                  <a:gd name="T11" fmla="*/ 256 h 1744"/>
                  <a:gd name="T12" fmla="*/ 350 w 1744"/>
                  <a:gd name="T13" fmla="*/ 174 h 1744"/>
                  <a:gd name="T14" fmla="*/ 456 w 1744"/>
                  <a:gd name="T15" fmla="*/ 106 h 1744"/>
                  <a:gd name="T16" fmla="*/ 572 w 1744"/>
                  <a:gd name="T17" fmla="*/ 54 h 1744"/>
                  <a:gd name="T18" fmla="*/ 696 w 1744"/>
                  <a:gd name="T19" fmla="*/ 18 h 1744"/>
                  <a:gd name="T20" fmla="*/ 828 w 1744"/>
                  <a:gd name="T21" fmla="*/ 2 h 1744"/>
                  <a:gd name="T22" fmla="*/ 918 w 1744"/>
                  <a:gd name="T23" fmla="*/ 2 h 1744"/>
                  <a:gd name="T24" fmla="*/ 1048 w 1744"/>
                  <a:gd name="T25" fmla="*/ 18 h 1744"/>
                  <a:gd name="T26" fmla="*/ 1172 w 1744"/>
                  <a:gd name="T27" fmla="*/ 54 h 1744"/>
                  <a:gd name="T28" fmla="*/ 1288 w 1744"/>
                  <a:gd name="T29" fmla="*/ 106 h 1744"/>
                  <a:gd name="T30" fmla="*/ 1394 w 1744"/>
                  <a:gd name="T31" fmla="*/ 174 h 1744"/>
                  <a:gd name="T32" fmla="*/ 1488 w 1744"/>
                  <a:gd name="T33" fmla="*/ 256 h 1744"/>
                  <a:gd name="T34" fmla="*/ 1570 w 1744"/>
                  <a:gd name="T35" fmla="*/ 350 h 1744"/>
                  <a:gd name="T36" fmla="*/ 1638 w 1744"/>
                  <a:gd name="T37" fmla="*/ 456 h 1744"/>
                  <a:gd name="T38" fmla="*/ 1690 w 1744"/>
                  <a:gd name="T39" fmla="*/ 572 h 1744"/>
                  <a:gd name="T40" fmla="*/ 1726 w 1744"/>
                  <a:gd name="T41" fmla="*/ 696 h 1744"/>
                  <a:gd name="T42" fmla="*/ 1742 w 1744"/>
                  <a:gd name="T43" fmla="*/ 828 h 1744"/>
                  <a:gd name="T44" fmla="*/ 1742 w 1744"/>
                  <a:gd name="T45" fmla="*/ 918 h 1744"/>
                  <a:gd name="T46" fmla="*/ 1726 w 1744"/>
                  <a:gd name="T47" fmla="*/ 1048 h 1744"/>
                  <a:gd name="T48" fmla="*/ 1690 w 1744"/>
                  <a:gd name="T49" fmla="*/ 1172 h 1744"/>
                  <a:gd name="T50" fmla="*/ 1638 w 1744"/>
                  <a:gd name="T51" fmla="*/ 1288 h 1744"/>
                  <a:gd name="T52" fmla="*/ 1570 w 1744"/>
                  <a:gd name="T53" fmla="*/ 1394 h 1744"/>
                  <a:gd name="T54" fmla="*/ 1488 w 1744"/>
                  <a:gd name="T55" fmla="*/ 1488 h 1744"/>
                  <a:gd name="T56" fmla="*/ 1394 w 1744"/>
                  <a:gd name="T57" fmla="*/ 1570 h 1744"/>
                  <a:gd name="T58" fmla="*/ 1288 w 1744"/>
                  <a:gd name="T59" fmla="*/ 1638 h 1744"/>
                  <a:gd name="T60" fmla="*/ 1172 w 1744"/>
                  <a:gd name="T61" fmla="*/ 1690 h 1744"/>
                  <a:gd name="T62" fmla="*/ 1048 w 1744"/>
                  <a:gd name="T63" fmla="*/ 1726 h 1744"/>
                  <a:gd name="T64" fmla="*/ 918 w 1744"/>
                  <a:gd name="T65" fmla="*/ 1742 h 1744"/>
                  <a:gd name="T66" fmla="*/ 828 w 1744"/>
                  <a:gd name="T67" fmla="*/ 1742 h 1744"/>
                  <a:gd name="T68" fmla="*/ 696 w 1744"/>
                  <a:gd name="T69" fmla="*/ 1726 h 1744"/>
                  <a:gd name="T70" fmla="*/ 572 w 1744"/>
                  <a:gd name="T71" fmla="*/ 1690 h 1744"/>
                  <a:gd name="T72" fmla="*/ 456 w 1744"/>
                  <a:gd name="T73" fmla="*/ 1638 h 1744"/>
                  <a:gd name="T74" fmla="*/ 350 w 1744"/>
                  <a:gd name="T75" fmla="*/ 1570 h 1744"/>
                  <a:gd name="T76" fmla="*/ 256 w 1744"/>
                  <a:gd name="T77" fmla="*/ 1488 h 1744"/>
                  <a:gd name="T78" fmla="*/ 174 w 1744"/>
                  <a:gd name="T79" fmla="*/ 1394 h 1744"/>
                  <a:gd name="T80" fmla="*/ 106 w 1744"/>
                  <a:gd name="T81" fmla="*/ 1288 h 1744"/>
                  <a:gd name="T82" fmla="*/ 54 w 1744"/>
                  <a:gd name="T83" fmla="*/ 1172 h 1744"/>
                  <a:gd name="T84" fmla="*/ 18 w 1744"/>
                  <a:gd name="T85" fmla="*/ 1048 h 1744"/>
                  <a:gd name="T86" fmla="*/ 2 w 1744"/>
                  <a:gd name="T87" fmla="*/ 918 h 17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44"/>
                  <a:gd name="T133" fmla="*/ 0 h 1744"/>
                  <a:gd name="T134" fmla="*/ 1744 w 1744"/>
                  <a:gd name="T135" fmla="*/ 1744 h 17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44" h="1744">
                    <a:moveTo>
                      <a:pt x="0" y="872"/>
                    </a:moveTo>
                    <a:lnTo>
                      <a:pt x="0" y="872"/>
                    </a:lnTo>
                    <a:lnTo>
                      <a:pt x="2" y="828"/>
                    </a:lnTo>
                    <a:lnTo>
                      <a:pt x="6" y="784"/>
                    </a:lnTo>
                    <a:lnTo>
                      <a:pt x="10" y="740"/>
                    </a:lnTo>
                    <a:lnTo>
                      <a:pt x="18" y="696"/>
                    </a:lnTo>
                    <a:lnTo>
                      <a:pt x="28" y="654"/>
                    </a:lnTo>
                    <a:lnTo>
                      <a:pt x="40" y="614"/>
                    </a:lnTo>
                    <a:lnTo>
                      <a:pt x="54" y="572"/>
                    </a:lnTo>
                    <a:lnTo>
                      <a:pt x="70" y="534"/>
                    </a:lnTo>
                    <a:lnTo>
                      <a:pt x="86" y="494"/>
                    </a:lnTo>
                    <a:lnTo>
                      <a:pt x="106" y="456"/>
                    </a:lnTo>
                    <a:lnTo>
                      <a:pt x="128" y="420"/>
                    </a:lnTo>
                    <a:lnTo>
                      <a:pt x="150" y="386"/>
                    </a:lnTo>
                    <a:lnTo>
                      <a:pt x="174" y="350"/>
                    </a:lnTo>
                    <a:lnTo>
                      <a:pt x="200" y="318"/>
                    </a:lnTo>
                    <a:lnTo>
                      <a:pt x="228" y="286"/>
                    </a:lnTo>
                    <a:lnTo>
                      <a:pt x="256" y="256"/>
                    </a:lnTo>
                    <a:lnTo>
                      <a:pt x="286" y="228"/>
                    </a:lnTo>
                    <a:lnTo>
                      <a:pt x="318" y="200"/>
                    </a:lnTo>
                    <a:lnTo>
                      <a:pt x="350" y="174"/>
                    </a:lnTo>
                    <a:lnTo>
                      <a:pt x="386" y="150"/>
                    </a:lnTo>
                    <a:lnTo>
                      <a:pt x="420" y="128"/>
                    </a:lnTo>
                    <a:lnTo>
                      <a:pt x="456" y="106"/>
                    </a:lnTo>
                    <a:lnTo>
                      <a:pt x="494" y="86"/>
                    </a:lnTo>
                    <a:lnTo>
                      <a:pt x="534" y="70"/>
                    </a:lnTo>
                    <a:lnTo>
                      <a:pt x="572" y="54"/>
                    </a:lnTo>
                    <a:lnTo>
                      <a:pt x="614" y="40"/>
                    </a:lnTo>
                    <a:lnTo>
                      <a:pt x="654" y="28"/>
                    </a:lnTo>
                    <a:lnTo>
                      <a:pt x="696" y="18"/>
                    </a:lnTo>
                    <a:lnTo>
                      <a:pt x="740" y="10"/>
                    </a:lnTo>
                    <a:lnTo>
                      <a:pt x="784" y="6"/>
                    </a:lnTo>
                    <a:lnTo>
                      <a:pt x="828" y="2"/>
                    </a:lnTo>
                    <a:lnTo>
                      <a:pt x="872" y="0"/>
                    </a:lnTo>
                    <a:lnTo>
                      <a:pt x="918" y="2"/>
                    </a:lnTo>
                    <a:lnTo>
                      <a:pt x="962" y="6"/>
                    </a:lnTo>
                    <a:lnTo>
                      <a:pt x="1004" y="10"/>
                    </a:lnTo>
                    <a:lnTo>
                      <a:pt x="1048" y="18"/>
                    </a:lnTo>
                    <a:lnTo>
                      <a:pt x="1090" y="28"/>
                    </a:lnTo>
                    <a:lnTo>
                      <a:pt x="1132" y="40"/>
                    </a:lnTo>
                    <a:lnTo>
                      <a:pt x="1172" y="54"/>
                    </a:lnTo>
                    <a:lnTo>
                      <a:pt x="1212" y="70"/>
                    </a:lnTo>
                    <a:lnTo>
                      <a:pt x="1250" y="86"/>
                    </a:lnTo>
                    <a:lnTo>
                      <a:pt x="1288" y="106"/>
                    </a:lnTo>
                    <a:lnTo>
                      <a:pt x="1324" y="128"/>
                    </a:lnTo>
                    <a:lnTo>
                      <a:pt x="1360" y="150"/>
                    </a:lnTo>
                    <a:lnTo>
                      <a:pt x="1394" y="174"/>
                    </a:lnTo>
                    <a:lnTo>
                      <a:pt x="1426" y="200"/>
                    </a:lnTo>
                    <a:lnTo>
                      <a:pt x="1458" y="228"/>
                    </a:lnTo>
                    <a:lnTo>
                      <a:pt x="1488" y="256"/>
                    </a:lnTo>
                    <a:lnTo>
                      <a:pt x="1518" y="286"/>
                    </a:lnTo>
                    <a:lnTo>
                      <a:pt x="1544" y="318"/>
                    </a:lnTo>
                    <a:lnTo>
                      <a:pt x="1570" y="350"/>
                    </a:lnTo>
                    <a:lnTo>
                      <a:pt x="1594" y="386"/>
                    </a:lnTo>
                    <a:lnTo>
                      <a:pt x="1618" y="420"/>
                    </a:lnTo>
                    <a:lnTo>
                      <a:pt x="1638" y="456"/>
                    </a:lnTo>
                    <a:lnTo>
                      <a:pt x="1658" y="494"/>
                    </a:lnTo>
                    <a:lnTo>
                      <a:pt x="1676" y="534"/>
                    </a:lnTo>
                    <a:lnTo>
                      <a:pt x="1690" y="572"/>
                    </a:lnTo>
                    <a:lnTo>
                      <a:pt x="1704" y="614"/>
                    </a:lnTo>
                    <a:lnTo>
                      <a:pt x="1716" y="654"/>
                    </a:lnTo>
                    <a:lnTo>
                      <a:pt x="1726" y="696"/>
                    </a:lnTo>
                    <a:lnTo>
                      <a:pt x="1734" y="740"/>
                    </a:lnTo>
                    <a:lnTo>
                      <a:pt x="1740" y="784"/>
                    </a:lnTo>
                    <a:lnTo>
                      <a:pt x="1742" y="828"/>
                    </a:lnTo>
                    <a:lnTo>
                      <a:pt x="1744" y="872"/>
                    </a:lnTo>
                    <a:lnTo>
                      <a:pt x="1742" y="918"/>
                    </a:lnTo>
                    <a:lnTo>
                      <a:pt x="1740" y="962"/>
                    </a:lnTo>
                    <a:lnTo>
                      <a:pt x="1734" y="1004"/>
                    </a:lnTo>
                    <a:lnTo>
                      <a:pt x="1726" y="1048"/>
                    </a:lnTo>
                    <a:lnTo>
                      <a:pt x="1716" y="1090"/>
                    </a:lnTo>
                    <a:lnTo>
                      <a:pt x="1704" y="1132"/>
                    </a:lnTo>
                    <a:lnTo>
                      <a:pt x="1690" y="1172"/>
                    </a:lnTo>
                    <a:lnTo>
                      <a:pt x="1676" y="1212"/>
                    </a:lnTo>
                    <a:lnTo>
                      <a:pt x="1658" y="1250"/>
                    </a:lnTo>
                    <a:lnTo>
                      <a:pt x="1638" y="1288"/>
                    </a:lnTo>
                    <a:lnTo>
                      <a:pt x="1618" y="1324"/>
                    </a:lnTo>
                    <a:lnTo>
                      <a:pt x="1594" y="1360"/>
                    </a:lnTo>
                    <a:lnTo>
                      <a:pt x="1570" y="1394"/>
                    </a:lnTo>
                    <a:lnTo>
                      <a:pt x="1544" y="1426"/>
                    </a:lnTo>
                    <a:lnTo>
                      <a:pt x="1518" y="1458"/>
                    </a:lnTo>
                    <a:lnTo>
                      <a:pt x="1488" y="1488"/>
                    </a:lnTo>
                    <a:lnTo>
                      <a:pt x="1458" y="1518"/>
                    </a:lnTo>
                    <a:lnTo>
                      <a:pt x="1426" y="1544"/>
                    </a:lnTo>
                    <a:lnTo>
                      <a:pt x="1394" y="1570"/>
                    </a:lnTo>
                    <a:lnTo>
                      <a:pt x="1360" y="1594"/>
                    </a:lnTo>
                    <a:lnTo>
                      <a:pt x="1324" y="1618"/>
                    </a:lnTo>
                    <a:lnTo>
                      <a:pt x="1288" y="1638"/>
                    </a:lnTo>
                    <a:lnTo>
                      <a:pt x="1250" y="1658"/>
                    </a:lnTo>
                    <a:lnTo>
                      <a:pt x="1212" y="1676"/>
                    </a:lnTo>
                    <a:lnTo>
                      <a:pt x="1172" y="1690"/>
                    </a:lnTo>
                    <a:lnTo>
                      <a:pt x="1132" y="1704"/>
                    </a:lnTo>
                    <a:lnTo>
                      <a:pt x="1090" y="1716"/>
                    </a:lnTo>
                    <a:lnTo>
                      <a:pt x="1048" y="1726"/>
                    </a:lnTo>
                    <a:lnTo>
                      <a:pt x="1004" y="1734"/>
                    </a:lnTo>
                    <a:lnTo>
                      <a:pt x="962" y="1740"/>
                    </a:lnTo>
                    <a:lnTo>
                      <a:pt x="918" y="1742"/>
                    </a:lnTo>
                    <a:lnTo>
                      <a:pt x="872" y="1744"/>
                    </a:lnTo>
                    <a:lnTo>
                      <a:pt x="828" y="1742"/>
                    </a:lnTo>
                    <a:lnTo>
                      <a:pt x="784" y="1740"/>
                    </a:lnTo>
                    <a:lnTo>
                      <a:pt x="740" y="1734"/>
                    </a:lnTo>
                    <a:lnTo>
                      <a:pt x="696" y="1726"/>
                    </a:lnTo>
                    <a:lnTo>
                      <a:pt x="654" y="1716"/>
                    </a:lnTo>
                    <a:lnTo>
                      <a:pt x="614" y="1704"/>
                    </a:lnTo>
                    <a:lnTo>
                      <a:pt x="572" y="1690"/>
                    </a:lnTo>
                    <a:lnTo>
                      <a:pt x="534" y="1676"/>
                    </a:lnTo>
                    <a:lnTo>
                      <a:pt x="494" y="1658"/>
                    </a:lnTo>
                    <a:lnTo>
                      <a:pt x="456" y="1638"/>
                    </a:lnTo>
                    <a:lnTo>
                      <a:pt x="420" y="1618"/>
                    </a:lnTo>
                    <a:lnTo>
                      <a:pt x="386" y="1594"/>
                    </a:lnTo>
                    <a:lnTo>
                      <a:pt x="350" y="1570"/>
                    </a:lnTo>
                    <a:lnTo>
                      <a:pt x="318" y="1544"/>
                    </a:lnTo>
                    <a:lnTo>
                      <a:pt x="286" y="1518"/>
                    </a:lnTo>
                    <a:lnTo>
                      <a:pt x="256" y="1488"/>
                    </a:lnTo>
                    <a:lnTo>
                      <a:pt x="228" y="1458"/>
                    </a:lnTo>
                    <a:lnTo>
                      <a:pt x="200" y="1426"/>
                    </a:lnTo>
                    <a:lnTo>
                      <a:pt x="174" y="1394"/>
                    </a:lnTo>
                    <a:lnTo>
                      <a:pt x="150" y="1360"/>
                    </a:lnTo>
                    <a:lnTo>
                      <a:pt x="128" y="1324"/>
                    </a:lnTo>
                    <a:lnTo>
                      <a:pt x="106" y="1288"/>
                    </a:lnTo>
                    <a:lnTo>
                      <a:pt x="86" y="1250"/>
                    </a:lnTo>
                    <a:lnTo>
                      <a:pt x="70" y="1212"/>
                    </a:lnTo>
                    <a:lnTo>
                      <a:pt x="54" y="1172"/>
                    </a:lnTo>
                    <a:lnTo>
                      <a:pt x="40" y="1132"/>
                    </a:lnTo>
                    <a:lnTo>
                      <a:pt x="28" y="1090"/>
                    </a:lnTo>
                    <a:lnTo>
                      <a:pt x="18" y="1048"/>
                    </a:lnTo>
                    <a:lnTo>
                      <a:pt x="10" y="1004"/>
                    </a:lnTo>
                    <a:lnTo>
                      <a:pt x="6" y="962"/>
                    </a:lnTo>
                    <a:lnTo>
                      <a:pt x="2" y="918"/>
                    </a:lnTo>
                    <a:lnTo>
                      <a:pt x="0" y="872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xmlns="" id="{45A62574-B69B-4614-AD63-5E29735F4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127"/>
                <a:ext cx="1488" cy="870"/>
              </a:xfrm>
              <a:custGeom>
                <a:avLst/>
                <a:gdLst>
                  <a:gd name="T0" fmla="*/ 738 w 1488"/>
                  <a:gd name="T1" fmla="*/ 870 h 870"/>
                  <a:gd name="T2" fmla="*/ 0 w 1488"/>
                  <a:gd name="T3" fmla="*/ 420 h 870"/>
                  <a:gd name="T4" fmla="*/ 0 w 1488"/>
                  <a:gd name="T5" fmla="*/ 420 h 870"/>
                  <a:gd name="T6" fmla="*/ 30 w 1488"/>
                  <a:gd name="T7" fmla="*/ 374 h 870"/>
                  <a:gd name="T8" fmla="*/ 62 w 1488"/>
                  <a:gd name="T9" fmla="*/ 330 h 870"/>
                  <a:gd name="T10" fmla="*/ 98 w 1488"/>
                  <a:gd name="T11" fmla="*/ 288 h 870"/>
                  <a:gd name="T12" fmla="*/ 136 w 1488"/>
                  <a:gd name="T13" fmla="*/ 248 h 870"/>
                  <a:gd name="T14" fmla="*/ 176 w 1488"/>
                  <a:gd name="T15" fmla="*/ 210 h 870"/>
                  <a:gd name="T16" fmla="*/ 218 w 1488"/>
                  <a:gd name="T17" fmla="*/ 176 h 870"/>
                  <a:gd name="T18" fmla="*/ 264 w 1488"/>
                  <a:gd name="T19" fmla="*/ 144 h 870"/>
                  <a:gd name="T20" fmla="*/ 310 w 1488"/>
                  <a:gd name="T21" fmla="*/ 116 h 870"/>
                  <a:gd name="T22" fmla="*/ 358 w 1488"/>
                  <a:gd name="T23" fmla="*/ 90 h 870"/>
                  <a:gd name="T24" fmla="*/ 408 w 1488"/>
                  <a:gd name="T25" fmla="*/ 66 h 870"/>
                  <a:gd name="T26" fmla="*/ 460 w 1488"/>
                  <a:gd name="T27" fmla="*/ 46 h 870"/>
                  <a:gd name="T28" fmla="*/ 514 w 1488"/>
                  <a:gd name="T29" fmla="*/ 30 h 870"/>
                  <a:gd name="T30" fmla="*/ 570 w 1488"/>
                  <a:gd name="T31" fmla="*/ 16 h 870"/>
                  <a:gd name="T32" fmla="*/ 626 w 1488"/>
                  <a:gd name="T33" fmla="*/ 6 h 870"/>
                  <a:gd name="T34" fmla="*/ 684 w 1488"/>
                  <a:gd name="T35" fmla="*/ 2 h 870"/>
                  <a:gd name="T36" fmla="*/ 742 w 1488"/>
                  <a:gd name="T37" fmla="*/ 0 h 870"/>
                  <a:gd name="T38" fmla="*/ 742 w 1488"/>
                  <a:gd name="T39" fmla="*/ 0 h 870"/>
                  <a:gd name="T40" fmla="*/ 802 w 1488"/>
                  <a:gd name="T41" fmla="*/ 2 h 870"/>
                  <a:gd name="T42" fmla="*/ 858 w 1488"/>
                  <a:gd name="T43" fmla="*/ 6 h 870"/>
                  <a:gd name="T44" fmla="*/ 916 w 1488"/>
                  <a:gd name="T45" fmla="*/ 16 h 870"/>
                  <a:gd name="T46" fmla="*/ 970 w 1488"/>
                  <a:gd name="T47" fmla="*/ 30 h 870"/>
                  <a:gd name="T48" fmla="*/ 1024 w 1488"/>
                  <a:gd name="T49" fmla="*/ 46 h 870"/>
                  <a:gd name="T50" fmla="*/ 1078 w 1488"/>
                  <a:gd name="T51" fmla="*/ 66 h 870"/>
                  <a:gd name="T52" fmla="*/ 1128 w 1488"/>
                  <a:gd name="T53" fmla="*/ 88 h 870"/>
                  <a:gd name="T54" fmla="*/ 1176 w 1488"/>
                  <a:gd name="T55" fmla="*/ 116 h 870"/>
                  <a:gd name="T56" fmla="*/ 1224 w 1488"/>
                  <a:gd name="T57" fmla="*/ 144 h 870"/>
                  <a:gd name="T58" fmla="*/ 1268 w 1488"/>
                  <a:gd name="T59" fmla="*/ 176 h 870"/>
                  <a:gd name="T60" fmla="*/ 1312 w 1488"/>
                  <a:gd name="T61" fmla="*/ 210 h 870"/>
                  <a:gd name="T62" fmla="*/ 1352 w 1488"/>
                  <a:gd name="T63" fmla="*/ 248 h 870"/>
                  <a:gd name="T64" fmla="*/ 1390 w 1488"/>
                  <a:gd name="T65" fmla="*/ 288 h 870"/>
                  <a:gd name="T66" fmla="*/ 1426 w 1488"/>
                  <a:gd name="T67" fmla="*/ 330 h 870"/>
                  <a:gd name="T68" fmla="*/ 1458 w 1488"/>
                  <a:gd name="T69" fmla="*/ 374 h 870"/>
                  <a:gd name="T70" fmla="*/ 1488 w 1488"/>
                  <a:gd name="T71" fmla="*/ 420 h 870"/>
                  <a:gd name="T72" fmla="*/ 738 w 1488"/>
                  <a:gd name="T73" fmla="*/ 870 h 870"/>
                  <a:gd name="T74" fmla="*/ 738 w 1488"/>
                  <a:gd name="T75" fmla="*/ 870 h 8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88"/>
                  <a:gd name="T115" fmla="*/ 0 h 870"/>
                  <a:gd name="T116" fmla="*/ 1488 w 1488"/>
                  <a:gd name="T117" fmla="*/ 870 h 87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88" h="870">
                    <a:moveTo>
                      <a:pt x="738" y="870"/>
                    </a:moveTo>
                    <a:lnTo>
                      <a:pt x="0" y="420"/>
                    </a:lnTo>
                    <a:lnTo>
                      <a:pt x="30" y="374"/>
                    </a:lnTo>
                    <a:lnTo>
                      <a:pt x="62" y="330"/>
                    </a:lnTo>
                    <a:lnTo>
                      <a:pt x="98" y="288"/>
                    </a:lnTo>
                    <a:lnTo>
                      <a:pt x="136" y="248"/>
                    </a:lnTo>
                    <a:lnTo>
                      <a:pt x="176" y="210"/>
                    </a:lnTo>
                    <a:lnTo>
                      <a:pt x="218" y="176"/>
                    </a:lnTo>
                    <a:lnTo>
                      <a:pt x="264" y="144"/>
                    </a:lnTo>
                    <a:lnTo>
                      <a:pt x="310" y="116"/>
                    </a:lnTo>
                    <a:lnTo>
                      <a:pt x="358" y="90"/>
                    </a:lnTo>
                    <a:lnTo>
                      <a:pt x="408" y="66"/>
                    </a:lnTo>
                    <a:lnTo>
                      <a:pt x="460" y="46"/>
                    </a:lnTo>
                    <a:lnTo>
                      <a:pt x="514" y="30"/>
                    </a:lnTo>
                    <a:lnTo>
                      <a:pt x="570" y="16"/>
                    </a:lnTo>
                    <a:lnTo>
                      <a:pt x="626" y="6"/>
                    </a:lnTo>
                    <a:lnTo>
                      <a:pt x="684" y="2"/>
                    </a:lnTo>
                    <a:lnTo>
                      <a:pt x="742" y="0"/>
                    </a:lnTo>
                    <a:lnTo>
                      <a:pt x="802" y="2"/>
                    </a:lnTo>
                    <a:lnTo>
                      <a:pt x="858" y="6"/>
                    </a:lnTo>
                    <a:lnTo>
                      <a:pt x="916" y="16"/>
                    </a:lnTo>
                    <a:lnTo>
                      <a:pt x="970" y="30"/>
                    </a:lnTo>
                    <a:lnTo>
                      <a:pt x="1024" y="46"/>
                    </a:lnTo>
                    <a:lnTo>
                      <a:pt x="1078" y="66"/>
                    </a:lnTo>
                    <a:lnTo>
                      <a:pt x="1128" y="88"/>
                    </a:lnTo>
                    <a:lnTo>
                      <a:pt x="1176" y="116"/>
                    </a:lnTo>
                    <a:lnTo>
                      <a:pt x="1224" y="144"/>
                    </a:lnTo>
                    <a:lnTo>
                      <a:pt x="1268" y="176"/>
                    </a:lnTo>
                    <a:lnTo>
                      <a:pt x="1312" y="210"/>
                    </a:lnTo>
                    <a:lnTo>
                      <a:pt x="1352" y="248"/>
                    </a:lnTo>
                    <a:lnTo>
                      <a:pt x="1390" y="288"/>
                    </a:lnTo>
                    <a:lnTo>
                      <a:pt x="1426" y="330"/>
                    </a:lnTo>
                    <a:lnTo>
                      <a:pt x="1458" y="374"/>
                    </a:lnTo>
                    <a:lnTo>
                      <a:pt x="1488" y="420"/>
                    </a:lnTo>
                    <a:lnTo>
                      <a:pt x="738" y="870"/>
                    </a:lnTo>
                    <a:close/>
                  </a:path>
                </a:pathLst>
              </a:custGeom>
              <a:solidFill>
                <a:srgbClr val="435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:a16="http://schemas.microsoft.com/office/drawing/2014/main" xmlns="" id="{A4632310-2273-48F3-96F8-9452ABF98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" y="1403"/>
                <a:ext cx="1196" cy="1196"/>
              </a:xfrm>
              <a:custGeom>
                <a:avLst/>
                <a:gdLst>
                  <a:gd name="T0" fmla="*/ 0 w 1196"/>
                  <a:gd name="T1" fmla="*/ 566 h 1196"/>
                  <a:gd name="T2" fmla="*/ 12 w 1196"/>
                  <a:gd name="T3" fmla="*/ 478 h 1196"/>
                  <a:gd name="T4" fmla="*/ 36 w 1196"/>
                  <a:gd name="T5" fmla="*/ 392 h 1196"/>
                  <a:gd name="T6" fmla="*/ 72 w 1196"/>
                  <a:gd name="T7" fmla="*/ 312 h 1196"/>
                  <a:gd name="T8" fmla="*/ 118 w 1196"/>
                  <a:gd name="T9" fmla="*/ 240 h 1196"/>
                  <a:gd name="T10" fmla="*/ 174 w 1196"/>
                  <a:gd name="T11" fmla="*/ 174 h 1196"/>
                  <a:gd name="T12" fmla="*/ 240 w 1196"/>
                  <a:gd name="T13" fmla="*/ 118 h 1196"/>
                  <a:gd name="T14" fmla="*/ 312 w 1196"/>
                  <a:gd name="T15" fmla="*/ 72 h 1196"/>
                  <a:gd name="T16" fmla="*/ 392 w 1196"/>
                  <a:gd name="T17" fmla="*/ 36 h 1196"/>
                  <a:gd name="T18" fmla="*/ 478 w 1196"/>
                  <a:gd name="T19" fmla="*/ 12 h 1196"/>
                  <a:gd name="T20" fmla="*/ 566 w 1196"/>
                  <a:gd name="T21" fmla="*/ 0 h 1196"/>
                  <a:gd name="T22" fmla="*/ 628 w 1196"/>
                  <a:gd name="T23" fmla="*/ 0 h 1196"/>
                  <a:gd name="T24" fmla="*/ 718 w 1196"/>
                  <a:gd name="T25" fmla="*/ 12 h 1196"/>
                  <a:gd name="T26" fmla="*/ 804 w 1196"/>
                  <a:gd name="T27" fmla="*/ 36 h 1196"/>
                  <a:gd name="T28" fmla="*/ 882 w 1196"/>
                  <a:gd name="T29" fmla="*/ 72 h 1196"/>
                  <a:gd name="T30" fmla="*/ 956 w 1196"/>
                  <a:gd name="T31" fmla="*/ 118 h 1196"/>
                  <a:gd name="T32" fmla="*/ 1020 w 1196"/>
                  <a:gd name="T33" fmla="*/ 174 h 1196"/>
                  <a:gd name="T34" fmla="*/ 1076 w 1196"/>
                  <a:gd name="T35" fmla="*/ 240 h 1196"/>
                  <a:gd name="T36" fmla="*/ 1124 w 1196"/>
                  <a:gd name="T37" fmla="*/ 312 h 1196"/>
                  <a:gd name="T38" fmla="*/ 1160 w 1196"/>
                  <a:gd name="T39" fmla="*/ 392 h 1196"/>
                  <a:gd name="T40" fmla="*/ 1184 w 1196"/>
                  <a:gd name="T41" fmla="*/ 478 h 1196"/>
                  <a:gd name="T42" fmla="*/ 1194 w 1196"/>
                  <a:gd name="T43" fmla="*/ 566 h 1196"/>
                  <a:gd name="T44" fmla="*/ 1194 w 1196"/>
                  <a:gd name="T45" fmla="*/ 628 h 1196"/>
                  <a:gd name="T46" fmla="*/ 1184 w 1196"/>
                  <a:gd name="T47" fmla="*/ 718 h 1196"/>
                  <a:gd name="T48" fmla="*/ 1160 w 1196"/>
                  <a:gd name="T49" fmla="*/ 804 h 1196"/>
                  <a:gd name="T50" fmla="*/ 1124 w 1196"/>
                  <a:gd name="T51" fmla="*/ 882 h 1196"/>
                  <a:gd name="T52" fmla="*/ 1076 w 1196"/>
                  <a:gd name="T53" fmla="*/ 956 h 1196"/>
                  <a:gd name="T54" fmla="*/ 1020 w 1196"/>
                  <a:gd name="T55" fmla="*/ 1020 h 1196"/>
                  <a:gd name="T56" fmla="*/ 956 w 1196"/>
                  <a:gd name="T57" fmla="*/ 1076 h 1196"/>
                  <a:gd name="T58" fmla="*/ 882 w 1196"/>
                  <a:gd name="T59" fmla="*/ 1124 h 1196"/>
                  <a:gd name="T60" fmla="*/ 804 w 1196"/>
                  <a:gd name="T61" fmla="*/ 1160 h 1196"/>
                  <a:gd name="T62" fmla="*/ 718 w 1196"/>
                  <a:gd name="T63" fmla="*/ 1184 h 1196"/>
                  <a:gd name="T64" fmla="*/ 628 w 1196"/>
                  <a:gd name="T65" fmla="*/ 1194 h 1196"/>
                  <a:gd name="T66" fmla="*/ 566 w 1196"/>
                  <a:gd name="T67" fmla="*/ 1194 h 1196"/>
                  <a:gd name="T68" fmla="*/ 478 w 1196"/>
                  <a:gd name="T69" fmla="*/ 1184 h 1196"/>
                  <a:gd name="T70" fmla="*/ 392 w 1196"/>
                  <a:gd name="T71" fmla="*/ 1160 h 1196"/>
                  <a:gd name="T72" fmla="*/ 312 w 1196"/>
                  <a:gd name="T73" fmla="*/ 1124 h 1196"/>
                  <a:gd name="T74" fmla="*/ 240 w 1196"/>
                  <a:gd name="T75" fmla="*/ 1076 h 1196"/>
                  <a:gd name="T76" fmla="*/ 174 w 1196"/>
                  <a:gd name="T77" fmla="*/ 1020 h 1196"/>
                  <a:gd name="T78" fmla="*/ 118 w 1196"/>
                  <a:gd name="T79" fmla="*/ 956 h 1196"/>
                  <a:gd name="T80" fmla="*/ 72 w 1196"/>
                  <a:gd name="T81" fmla="*/ 882 h 1196"/>
                  <a:gd name="T82" fmla="*/ 36 w 1196"/>
                  <a:gd name="T83" fmla="*/ 804 h 1196"/>
                  <a:gd name="T84" fmla="*/ 12 w 1196"/>
                  <a:gd name="T85" fmla="*/ 718 h 1196"/>
                  <a:gd name="T86" fmla="*/ 0 w 1196"/>
                  <a:gd name="T87" fmla="*/ 628 h 11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6"/>
                  <a:gd name="T133" fmla="*/ 0 h 1196"/>
                  <a:gd name="T134" fmla="*/ 1196 w 1196"/>
                  <a:gd name="T135" fmla="*/ 1196 h 11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6" h="1196">
                    <a:moveTo>
                      <a:pt x="0" y="598"/>
                    </a:moveTo>
                    <a:lnTo>
                      <a:pt x="0" y="598"/>
                    </a:lnTo>
                    <a:lnTo>
                      <a:pt x="0" y="566"/>
                    </a:lnTo>
                    <a:lnTo>
                      <a:pt x="2" y="536"/>
                    </a:lnTo>
                    <a:lnTo>
                      <a:pt x="6" y="506"/>
                    </a:lnTo>
                    <a:lnTo>
                      <a:pt x="12" y="478"/>
                    </a:lnTo>
                    <a:lnTo>
                      <a:pt x="18" y="448"/>
                    </a:lnTo>
                    <a:lnTo>
                      <a:pt x="26" y="420"/>
                    </a:lnTo>
                    <a:lnTo>
                      <a:pt x="36" y="392"/>
                    </a:lnTo>
                    <a:lnTo>
                      <a:pt x="46" y="366"/>
                    </a:lnTo>
                    <a:lnTo>
                      <a:pt x="58" y="338"/>
                    </a:lnTo>
                    <a:lnTo>
                      <a:pt x="72" y="312"/>
                    </a:lnTo>
                    <a:lnTo>
                      <a:pt x="86" y="288"/>
                    </a:lnTo>
                    <a:lnTo>
                      <a:pt x="102" y="264"/>
                    </a:lnTo>
                    <a:lnTo>
                      <a:pt x="118" y="240"/>
                    </a:lnTo>
                    <a:lnTo>
                      <a:pt x="136" y="218"/>
                    </a:lnTo>
                    <a:lnTo>
                      <a:pt x="156" y="196"/>
                    </a:lnTo>
                    <a:lnTo>
                      <a:pt x="174" y="174"/>
                    </a:lnTo>
                    <a:lnTo>
                      <a:pt x="196" y="156"/>
                    </a:lnTo>
                    <a:lnTo>
                      <a:pt x="218" y="136"/>
                    </a:lnTo>
                    <a:lnTo>
                      <a:pt x="240" y="118"/>
                    </a:lnTo>
                    <a:lnTo>
                      <a:pt x="264" y="102"/>
                    </a:lnTo>
                    <a:lnTo>
                      <a:pt x="288" y="86"/>
                    </a:lnTo>
                    <a:lnTo>
                      <a:pt x="312" y="72"/>
                    </a:lnTo>
                    <a:lnTo>
                      <a:pt x="338" y="58"/>
                    </a:lnTo>
                    <a:lnTo>
                      <a:pt x="364" y="46"/>
                    </a:lnTo>
                    <a:lnTo>
                      <a:pt x="392" y="36"/>
                    </a:lnTo>
                    <a:lnTo>
                      <a:pt x="420" y="26"/>
                    </a:lnTo>
                    <a:lnTo>
                      <a:pt x="448" y="18"/>
                    </a:lnTo>
                    <a:lnTo>
                      <a:pt x="478" y="12"/>
                    </a:lnTo>
                    <a:lnTo>
                      <a:pt x="506" y="6"/>
                    </a:lnTo>
                    <a:lnTo>
                      <a:pt x="536" y="2"/>
                    </a:lnTo>
                    <a:lnTo>
                      <a:pt x="566" y="0"/>
                    </a:lnTo>
                    <a:lnTo>
                      <a:pt x="598" y="0"/>
                    </a:lnTo>
                    <a:lnTo>
                      <a:pt x="628" y="0"/>
                    </a:lnTo>
                    <a:lnTo>
                      <a:pt x="658" y="2"/>
                    </a:lnTo>
                    <a:lnTo>
                      <a:pt x="688" y="6"/>
                    </a:lnTo>
                    <a:lnTo>
                      <a:pt x="718" y="12"/>
                    </a:lnTo>
                    <a:lnTo>
                      <a:pt x="748" y="18"/>
                    </a:lnTo>
                    <a:lnTo>
                      <a:pt x="776" y="26"/>
                    </a:lnTo>
                    <a:lnTo>
                      <a:pt x="804" y="36"/>
                    </a:lnTo>
                    <a:lnTo>
                      <a:pt x="830" y="46"/>
                    </a:lnTo>
                    <a:lnTo>
                      <a:pt x="856" y="58"/>
                    </a:lnTo>
                    <a:lnTo>
                      <a:pt x="882" y="72"/>
                    </a:lnTo>
                    <a:lnTo>
                      <a:pt x="908" y="86"/>
                    </a:lnTo>
                    <a:lnTo>
                      <a:pt x="932" y="102"/>
                    </a:lnTo>
                    <a:lnTo>
                      <a:pt x="956" y="118"/>
                    </a:lnTo>
                    <a:lnTo>
                      <a:pt x="978" y="136"/>
                    </a:lnTo>
                    <a:lnTo>
                      <a:pt x="1000" y="156"/>
                    </a:lnTo>
                    <a:lnTo>
                      <a:pt x="1020" y="174"/>
                    </a:lnTo>
                    <a:lnTo>
                      <a:pt x="1040" y="196"/>
                    </a:lnTo>
                    <a:lnTo>
                      <a:pt x="1060" y="218"/>
                    </a:lnTo>
                    <a:lnTo>
                      <a:pt x="1076" y="240"/>
                    </a:lnTo>
                    <a:lnTo>
                      <a:pt x="1094" y="264"/>
                    </a:lnTo>
                    <a:lnTo>
                      <a:pt x="1110" y="288"/>
                    </a:lnTo>
                    <a:lnTo>
                      <a:pt x="1124" y="312"/>
                    </a:lnTo>
                    <a:lnTo>
                      <a:pt x="1136" y="338"/>
                    </a:lnTo>
                    <a:lnTo>
                      <a:pt x="1148" y="366"/>
                    </a:lnTo>
                    <a:lnTo>
                      <a:pt x="1160" y="392"/>
                    </a:lnTo>
                    <a:lnTo>
                      <a:pt x="1168" y="420"/>
                    </a:lnTo>
                    <a:lnTo>
                      <a:pt x="1176" y="448"/>
                    </a:lnTo>
                    <a:lnTo>
                      <a:pt x="1184" y="478"/>
                    </a:lnTo>
                    <a:lnTo>
                      <a:pt x="1188" y="506"/>
                    </a:lnTo>
                    <a:lnTo>
                      <a:pt x="1192" y="536"/>
                    </a:lnTo>
                    <a:lnTo>
                      <a:pt x="1194" y="566"/>
                    </a:lnTo>
                    <a:lnTo>
                      <a:pt x="1196" y="598"/>
                    </a:lnTo>
                    <a:lnTo>
                      <a:pt x="1194" y="628"/>
                    </a:lnTo>
                    <a:lnTo>
                      <a:pt x="1192" y="658"/>
                    </a:lnTo>
                    <a:lnTo>
                      <a:pt x="1188" y="688"/>
                    </a:lnTo>
                    <a:lnTo>
                      <a:pt x="1184" y="718"/>
                    </a:lnTo>
                    <a:lnTo>
                      <a:pt x="1176" y="748"/>
                    </a:lnTo>
                    <a:lnTo>
                      <a:pt x="1168" y="776"/>
                    </a:lnTo>
                    <a:lnTo>
                      <a:pt x="1160" y="804"/>
                    </a:lnTo>
                    <a:lnTo>
                      <a:pt x="1148" y="830"/>
                    </a:lnTo>
                    <a:lnTo>
                      <a:pt x="1136" y="856"/>
                    </a:lnTo>
                    <a:lnTo>
                      <a:pt x="1124" y="882"/>
                    </a:lnTo>
                    <a:lnTo>
                      <a:pt x="1110" y="908"/>
                    </a:lnTo>
                    <a:lnTo>
                      <a:pt x="1094" y="932"/>
                    </a:lnTo>
                    <a:lnTo>
                      <a:pt x="1076" y="956"/>
                    </a:lnTo>
                    <a:lnTo>
                      <a:pt x="1060" y="978"/>
                    </a:lnTo>
                    <a:lnTo>
                      <a:pt x="1040" y="1000"/>
                    </a:lnTo>
                    <a:lnTo>
                      <a:pt x="1020" y="1020"/>
                    </a:lnTo>
                    <a:lnTo>
                      <a:pt x="1000" y="1040"/>
                    </a:lnTo>
                    <a:lnTo>
                      <a:pt x="978" y="1060"/>
                    </a:lnTo>
                    <a:lnTo>
                      <a:pt x="956" y="1076"/>
                    </a:lnTo>
                    <a:lnTo>
                      <a:pt x="932" y="1094"/>
                    </a:lnTo>
                    <a:lnTo>
                      <a:pt x="908" y="1110"/>
                    </a:lnTo>
                    <a:lnTo>
                      <a:pt x="882" y="1124"/>
                    </a:lnTo>
                    <a:lnTo>
                      <a:pt x="856" y="1136"/>
                    </a:lnTo>
                    <a:lnTo>
                      <a:pt x="830" y="1148"/>
                    </a:lnTo>
                    <a:lnTo>
                      <a:pt x="804" y="1160"/>
                    </a:lnTo>
                    <a:lnTo>
                      <a:pt x="776" y="1168"/>
                    </a:lnTo>
                    <a:lnTo>
                      <a:pt x="748" y="1176"/>
                    </a:lnTo>
                    <a:lnTo>
                      <a:pt x="718" y="1184"/>
                    </a:lnTo>
                    <a:lnTo>
                      <a:pt x="688" y="1188"/>
                    </a:lnTo>
                    <a:lnTo>
                      <a:pt x="658" y="1192"/>
                    </a:lnTo>
                    <a:lnTo>
                      <a:pt x="628" y="1194"/>
                    </a:lnTo>
                    <a:lnTo>
                      <a:pt x="598" y="1196"/>
                    </a:lnTo>
                    <a:lnTo>
                      <a:pt x="566" y="1194"/>
                    </a:lnTo>
                    <a:lnTo>
                      <a:pt x="536" y="1192"/>
                    </a:lnTo>
                    <a:lnTo>
                      <a:pt x="506" y="1188"/>
                    </a:lnTo>
                    <a:lnTo>
                      <a:pt x="478" y="1184"/>
                    </a:lnTo>
                    <a:lnTo>
                      <a:pt x="448" y="1176"/>
                    </a:lnTo>
                    <a:lnTo>
                      <a:pt x="420" y="1168"/>
                    </a:lnTo>
                    <a:lnTo>
                      <a:pt x="392" y="1160"/>
                    </a:lnTo>
                    <a:lnTo>
                      <a:pt x="364" y="1148"/>
                    </a:lnTo>
                    <a:lnTo>
                      <a:pt x="338" y="1136"/>
                    </a:lnTo>
                    <a:lnTo>
                      <a:pt x="312" y="1124"/>
                    </a:lnTo>
                    <a:lnTo>
                      <a:pt x="288" y="1110"/>
                    </a:lnTo>
                    <a:lnTo>
                      <a:pt x="264" y="1094"/>
                    </a:lnTo>
                    <a:lnTo>
                      <a:pt x="240" y="1076"/>
                    </a:lnTo>
                    <a:lnTo>
                      <a:pt x="218" y="1060"/>
                    </a:lnTo>
                    <a:lnTo>
                      <a:pt x="196" y="1040"/>
                    </a:lnTo>
                    <a:lnTo>
                      <a:pt x="174" y="1020"/>
                    </a:lnTo>
                    <a:lnTo>
                      <a:pt x="156" y="1000"/>
                    </a:lnTo>
                    <a:lnTo>
                      <a:pt x="136" y="978"/>
                    </a:lnTo>
                    <a:lnTo>
                      <a:pt x="118" y="956"/>
                    </a:lnTo>
                    <a:lnTo>
                      <a:pt x="102" y="932"/>
                    </a:lnTo>
                    <a:lnTo>
                      <a:pt x="86" y="908"/>
                    </a:lnTo>
                    <a:lnTo>
                      <a:pt x="72" y="882"/>
                    </a:lnTo>
                    <a:lnTo>
                      <a:pt x="58" y="856"/>
                    </a:lnTo>
                    <a:lnTo>
                      <a:pt x="46" y="830"/>
                    </a:lnTo>
                    <a:lnTo>
                      <a:pt x="36" y="804"/>
                    </a:lnTo>
                    <a:lnTo>
                      <a:pt x="26" y="776"/>
                    </a:lnTo>
                    <a:lnTo>
                      <a:pt x="18" y="748"/>
                    </a:lnTo>
                    <a:lnTo>
                      <a:pt x="12" y="718"/>
                    </a:lnTo>
                    <a:lnTo>
                      <a:pt x="6" y="688"/>
                    </a:lnTo>
                    <a:lnTo>
                      <a:pt x="2" y="658"/>
                    </a:lnTo>
                    <a:lnTo>
                      <a:pt x="0" y="628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rgbClr val="435607"/>
              </a:solidFill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EB3F5BA3-54D3-4128-90D9-8062E0694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2317"/>
                <a:ext cx="148" cy="134"/>
              </a:xfrm>
              <a:custGeom>
                <a:avLst/>
                <a:gdLst>
                  <a:gd name="T0" fmla="*/ 128 w 148"/>
                  <a:gd name="T1" fmla="*/ 50 h 134"/>
                  <a:gd name="T2" fmla="*/ 128 w 148"/>
                  <a:gd name="T3" fmla="*/ 50 h 134"/>
                  <a:gd name="T4" fmla="*/ 122 w 148"/>
                  <a:gd name="T5" fmla="*/ 66 h 134"/>
                  <a:gd name="T6" fmla="*/ 114 w 148"/>
                  <a:gd name="T7" fmla="*/ 84 h 134"/>
                  <a:gd name="T8" fmla="*/ 114 w 148"/>
                  <a:gd name="T9" fmla="*/ 84 h 134"/>
                  <a:gd name="T10" fmla="*/ 108 w 148"/>
                  <a:gd name="T11" fmla="*/ 92 h 134"/>
                  <a:gd name="T12" fmla="*/ 102 w 148"/>
                  <a:gd name="T13" fmla="*/ 98 h 134"/>
                  <a:gd name="T14" fmla="*/ 94 w 148"/>
                  <a:gd name="T15" fmla="*/ 102 h 134"/>
                  <a:gd name="T16" fmla="*/ 86 w 148"/>
                  <a:gd name="T17" fmla="*/ 106 h 134"/>
                  <a:gd name="T18" fmla="*/ 76 w 148"/>
                  <a:gd name="T19" fmla="*/ 106 h 134"/>
                  <a:gd name="T20" fmla="*/ 68 w 148"/>
                  <a:gd name="T21" fmla="*/ 106 h 134"/>
                  <a:gd name="T22" fmla="*/ 58 w 148"/>
                  <a:gd name="T23" fmla="*/ 104 h 134"/>
                  <a:gd name="T24" fmla="*/ 48 w 148"/>
                  <a:gd name="T25" fmla="*/ 98 h 134"/>
                  <a:gd name="T26" fmla="*/ 48 w 148"/>
                  <a:gd name="T27" fmla="*/ 98 h 134"/>
                  <a:gd name="T28" fmla="*/ 40 w 148"/>
                  <a:gd name="T29" fmla="*/ 92 h 134"/>
                  <a:gd name="T30" fmla="*/ 34 w 148"/>
                  <a:gd name="T31" fmla="*/ 86 h 134"/>
                  <a:gd name="T32" fmla="*/ 28 w 148"/>
                  <a:gd name="T33" fmla="*/ 78 h 134"/>
                  <a:gd name="T34" fmla="*/ 24 w 148"/>
                  <a:gd name="T35" fmla="*/ 70 h 134"/>
                  <a:gd name="T36" fmla="*/ 24 w 148"/>
                  <a:gd name="T37" fmla="*/ 62 h 134"/>
                  <a:gd name="T38" fmla="*/ 24 w 148"/>
                  <a:gd name="T39" fmla="*/ 54 h 134"/>
                  <a:gd name="T40" fmla="*/ 26 w 148"/>
                  <a:gd name="T41" fmla="*/ 46 h 134"/>
                  <a:gd name="T42" fmla="*/ 32 w 148"/>
                  <a:gd name="T43" fmla="*/ 38 h 134"/>
                  <a:gd name="T44" fmla="*/ 32 w 148"/>
                  <a:gd name="T45" fmla="*/ 38 h 134"/>
                  <a:gd name="T46" fmla="*/ 44 w 148"/>
                  <a:gd name="T47" fmla="*/ 22 h 134"/>
                  <a:gd name="T48" fmla="*/ 54 w 148"/>
                  <a:gd name="T49" fmla="*/ 10 h 134"/>
                  <a:gd name="T50" fmla="*/ 34 w 148"/>
                  <a:gd name="T51" fmla="*/ 0 h 134"/>
                  <a:gd name="T52" fmla="*/ 34 w 148"/>
                  <a:gd name="T53" fmla="*/ 0 h 134"/>
                  <a:gd name="T54" fmla="*/ 22 w 148"/>
                  <a:gd name="T55" fmla="*/ 14 h 134"/>
                  <a:gd name="T56" fmla="*/ 12 w 148"/>
                  <a:gd name="T57" fmla="*/ 26 h 134"/>
                  <a:gd name="T58" fmla="*/ 12 w 148"/>
                  <a:gd name="T59" fmla="*/ 26 h 134"/>
                  <a:gd name="T60" fmla="*/ 6 w 148"/>
                  <a:gd name="T61" fmla="*/ 40 h 134"/>
                  <a:gd name="T62" fmla="*/ 2 w 148"/>
                  <a:gd name="T63" fmla="*/ 52 h 134"/>
                  <a:gd name="T64" fmla="*/ 0 w 148"/>
                  <a:gd name="T65" fmla="*/ 66 h 134"/>
                  <a:gd name="T66" fmla="*/ 0 w 148"/>
                  <a:gd name="T67" fmla="*/ 80 h 134"/>
                  <a:gd name="T68" fmla="*/ 2 w 148"/>
                  <a:gd name="T69" fmla="*/ 92 h 134"/>
                  <a:gd name="T70" fmla="*/ 10 w 148"/>
                  <a:gd name="T71" fmla="*/ 104 h 134"/>
                  <a:gd name="T72" fmla="*/ 20 w 148"/>
                  <a:gd name="T73" fmla="*/ 114 h 134"/>
                  <a:gd name="T74" fmla="*/ 34 w 148"/>
                  <a:gd name="T75" fmla="*/ 124 h 134"/>
                  <a:gd name="T76" fmla="*/ 34 w 148"/>
                  <a:gd name="T77" fmla="*/ 124 h 134"/>
                  <a:gd name="T78" fmla="*/ 48 w 148"/>
                  <a:gd name="T79" fmla="*/ 130 h 134"/>
                  <a:gd name="T80" fmla="*/ 62 w 148"/>
                  <a:gd name="T81" fmla="*/ 134 h 134"/>
                  <a:gd name="T82" fmla="*/ 76 w 148"/>
                  <a:gd name="T83" fmla="*/ 134 h 134"/>
                  <a:gd name="T84" fmla="*/ 90 w 148"/>
                  <a:gd name="T85" fmla="*/ 132 h 134"/>
                  <a:gd name="T86" fmla="*/ 102 w 148"/>
                  <a:gd name="T87" fmla="*/ 126 h 134"/>
                  <a:gd name="T88" fmla="*/ 114 w 148"/>
                  <a:gd name="T89" fmla="*/ 118 h 134"/>
                  <a:gd name="T90" fmla="*/ 124 w 148"/>
                  <a:gd name="T91" fmla="*/ 108 h 134"/>
                  <a:gd name="T92" fmla="*/ 132 w 148"/>
                  <a:gd name="T93" fmla="*/ 96 h 134"/>
                  <a:gd name="T94" fmla="*/ 132 w 148"/>
                  <a:gd name="T95" fmla="*/ 96 h 134"/>
                  <a:gd name="T96" fmla="*/ 140 w 148"/>
                  <a:gd name="T97" fmla="*/ 80 h 134"/>
                  <a:gd name="T98" fmla="*/ 148 w 148"/>
                  <a:gd name="T99" fmla="*/ 64 h 134"/>
                  <a:gd name="T100" fmla="*/ 128 w 148"/>
                  <a:gd name="T101" fmla="*/ 50 h 134"/>
                  <a:gd name="T102" fmla="*/ 128 w 148"/>
                  <a:gd name="T103" fmla="*/ 50 h 1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8"/>
                  <a:gd name="T157" fmla="*/ 0 h 134"/>
                  <a:gd name="T158" fmla="*/ 148 w 148"/>
                  <a:gd name="T159" fmla="*/ 134 h 1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8" h="134">
                    <a:moveTo>
                      <a:pt x="128" y="50"/>
                    </a:moveTo>
                    <a:lnTo>
                      <a:pt x="128" y="50"/>
                    </a:lnTo>
                    <a:lnTo>
                      <a:pt x="122" y="66"/>
                    </a:lnTo>
                    <a:lnTo>
                      <a:pt x="114" y="84"/>
                    </a:lnTo>
                    <a:lnTo>
                      <a:pt x="108" y="92"/>
                    </a:lnTo>
                    <a:lnTo>
                      <a:pt x="102" y="98"/>
                    </a:lnTo>
                    <a:lnTo>
                      <a:pt x="94" y="102"/>
                    </a:lnTo>
                    <a:lnTo>
                      <a:pt x="86" y="106"/>
                    </a:lnTo>
                    <a:lnTo>
                      <a:pt x="76" y="106"/>
                    </a:lnTo>
                    <a:lnTo>
                      <a:pt x="68" y="106"/>
                    </a:lnTo>
                    <a:lnTo>
                      <a:pt x="58" y="104"/>
                    </a:lnTo>
                    <a:lnTo>
                      <a:pt x="48" y="98"/>
                    </a:lnTo>
                    <a:lnTo>
                      <a:pt x="40" y="92"/>
                    </a:lnTo>
                    <a:lnTo>
                      <a:pt x="34" y="86"/>
                    </a:lnTo>
                    <a:lnTo>
                      <a:pt x="28" y="78"/>
                    </a:lnTo>
                    <a:lnTo>
                      <a:pt x="24" y="70"/>
                    </a:lnTo>
                    <a:lnTo>
                      <a:pt x="24" y="62"/>
                    </a:lnTo>
                    <a:lnTo>
                      <a:pt x="24" y="54"/>
                    </a:lnTo>
                    <a:lnTo>
                      <a:pt x="26" y="46"/>
                    </a:lnTo>
                    <a:lnTo>
                      <a:pt x="32" y="38"/>
                    </a:lnTo>
                    <a:lnTo>
                      <a:pt x="44" y="22"/>
                    </a:lnTo>
                    <a:lnTo>
                      <a:pt x="54" y="10"/>
                    </a:lnTo>
                    <a:lnTo>
                      <a:pt x="34" y="0"/>
                    </a:lnTo>
                    <a:lnTo>
                      <a:pt x="22" y="14"/>
                    </a:lnTo>
                    <a:lnTo>
                      <a:pt x="12" y="26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0" y="80"/>
                    </a:lnTo>
                    <a:lnTo>
                      <a:pt x="2" y="92"/>
                    </a:lnTo>
                    <a:lnTo>
                      <a:pt x="10" y="104"/>
                    </a:lnTo>
                    <a:lnTo>
                      <a:pt x="20" y="114"/>
                    </a:lnTo>
                    <a:lnTo>
                      <a:pt x="34" y="124"/>
                    </a:lnTo>
                    <a:lnTo>
                      <a:pt x="48" y="130"/>
                    </a:lnTo>
                    <a:lnTo>
                      <a:pt x="62" y="134"/>
                    </a:lnTo>
                    <a:lnTo>
                      <a:pt x="76" y="134"/>
                    </a:lnTo>
                    <a:lnTo>
                      <a:pt x="90" y="132"/>
                    </a:lnTo>
                    <a:lnTo>
                      <a:pt x="102" y="126"/>
                    </a:lnTo>
                    <a:lnTo>
                      <a:pt x="114" y="118"/>
                    </a:lnTo>
                    <a:lnTo>
                      <a:pt x="124" y="108"/>
                    </a:lnTo>
                    <a:lnTo>
                      <a:pt x="132" y="96"/>
                    </a:lnTo>
                    <a:lnTo>
                      <a:pt x="140" y="80"/>
                    </a:lnTo>
                    <a:lnTo>
                      <a:pt x="148" y="64"/>
                    </a:lnTo>
                    <a:lnTo>
                      <a:pt x="128" y="5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2F6B64FD-CF67-46A8-A513-2DCD92C8E1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7" y="2197"/>
                <a:ext cx="144" cy="148"/>
              </a:xfrm>
              <a:custGeom>
                <a:avLst/>
                <a:gdLst>
                  <a:gd name="T0" fmla="*/ 6 w 144"/>
                  <a:gd name="T1" fmla="*/ 52 h 148"/>
                  <a:gd name="T2" fmla="*/ 0 w 144"/>
                  <a:gd name="T3" fmla="*/ 80 h 148"/>
                  <a:gd name="T4" fmla="*/ 4 w 144"/>
                  <a:gd name="T5" fmla="*/ 106 h 148"/>
                  <a:gd name="T6" fmla="*/ 18 w 144"/>
                  <a:gd name="T7" fmla="*/ 126 h 148"/>
                  <a:gd name="T8" fmla="*/ 46 w 144"/>
                  <a:gd name="T9" fmla="*/ 142 h 148"/>
                  <a:gd name="T10" fmla="*/ 62 w 144"/>
                  <a:gd name="T11" fmla="*/ 146 h 148"/>
                  <a:gd name="T12" fmla="*/ 92 w 144"/>
                  <a:gd name="T13" fmla="*/ 144 h 148"/>
                  <a:gd name="T14" fmla="*/ 114 w 144"/>
                  <a:gd name="T15" fmla="*/ 132 h 148"/>
                  <a:gd name="T16" fmla="*/ 132 w 144"/>
                  <a:gd name="T17" fmla="*/ 110 h 148"/>
                  <a:gd name="T18" fmla="*/ 138 w 144"/>
                  <a:gd name="T19" fmla="*/ 96 h 148"/>
                  <a:gd name="T20" fmla="*/ 144 w 144"/>
                  <a:gd name="T21" fmla="*/ 70 h 148"/>
                  <a:gd name="T22" fmla="*/ 140 w 144"/>
                  <a:gd name="T23" fmla="*/ 44 h 148"/>
                  <a:gd name="T24" fmla="*/ 126 w 144"/>
                  <a:gd name="T25" fmla="*/ 22 h 148"/>
                  <a:gd name="T26" fmla="*/ 98 w 144"/>
                  <a:gd name="T27" fmla="*/ 6 h 148"/>
                  <a:gd name="T28" fmla="*/ 82 w 144"/>
                  <a:gd name="T29" fmla="*/ 2 h 148"/>
                  <a:gd name="T30" fmla="*/ 54 w 144"/>
                  <a:gd name="T31" fmla="*/ 4 h 148"/>
                  <a:gd name="T32" fmla="*/ 30 w 144"/>
                  <a:gd name="T33" fmla="*/ 16 h 148"/>
                  <a:gd name="T34" fmla="*/ 14 w 144"/>
                  <a:gd name="T35" fmla="*/ 38 h 148"/>
                  <a:gd name="T36" fmla="*/ 6 w 144"/>
                  <a:gd name="T37" fmla="*/ 52 h 148"/>
                  <a:gd name="T38" fmla="*/ 28 w 144"/>
                  <a:gd name="T39" fmla="*/ 58 h 148"/>
                  <a:gd name="T40" fmla="*/ 36 w 144"/>
                  <a:gd name="T41" fmla="*/ 42 h 148"/>
                  <a:gd name="T42" fmla="*/ 50 w 144"/>
                  <a:gd name="T43" fmla="*/ 32 h 148"/>
                  <a:gd name="T44" fmla="*/ 68 w 144"/>
                  <a:gd name="T45" fmla="*/ 30 h 148"/>
                  <a:gd name="T46" fmla="*/ 88 w 144"/>
                  <a:gd name="T47" fmla="*/ 32 h 148"/>
                  <a:gd name="T48" fmla="*/ 98 w 144"/>
                  <a:gd name="T49" fmla="*/ 38 h 148"/>
                  <a:gd name="T50" fmla="*/ 112 w 144"/>
                  <a:gd name="T51" fmla="*/ 48 h 148"/>
                  <a:gd name="T52" fmla="*/ 120 w 144"/>
                  <a:gd name="T53" fmla="*/ 64 h 148"/>
                  <a:gd name="T54" fmla="*/ 120 w 144"/>
                  <a:gd name="T55" fmla="*/ 80 h 148"/>
                  <a:gd name="T56" fmla="*/ 118 w 144"/>
                  <a:gd name="T57" fmla="*/ 90 h 148"/>
                  <a:gd name="T58" fmla="*/ 108 w 144"/>
                  <a:gd name="T59" fmla="*/ 106 h 148"/>
                  <a:gd name="T60" fmla="*/ 94 w 144"/>
                  <a:gd name="T61" fmla="*/ 116 h 148"/>
                  <a:gd name="T62" fmla="*/ 76 w 144"/>
                  <a:gd name="T63" fmla="*/ 118 h 148"/>
                  <a:gd name="T64" fmla="*/ 56 w 144"/>
                  <a:gd name="T65" fmla="*/ 116 h 148"/>
                  <a:gd name="T66" fmla="*/ 46 w 144"/>
                  <a:gd name="T67" fmla="*/ 112 h 148"/>
                  <a:gd name="T68" fmla="*/ 32 w 144"/>
                  <a:gd name="T69" fmla="*/ 100 h 148"/>
                  <a:gd name="T70" fmla="*/ 24 w 144"/>
                  <a:gd name="T71" fmla="*/ 84 h 148"/>
                  <a:gd name="T72" fmla="*/ 24 w 144"/>
                  <a:gd name="T73" fmla="*/ 68 h 148"/>
                  <a:gd name="T74" fmla="*/ 28 w 144"/>
                  <a:gd name="T75" fmla="*/ 58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48"/>
                  <a:gd name="T116" fmla="*/ 144 w 144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48">
                    <a:moveTo>
                      <a:pt x="6" y="52"/>
                    </a:moveTo>
                    <a:lnTo>
                      <a:pt x="6" y="52"/>
                    </a:lnTo>
                    <a:lnTo>
                      <a:pt x="2" y="66"/>
                    </a:lnTo>
                    <a:lnTo>
                      <a:pt x="0" y="80"/>
                    </a:lnTo>
                    <a:lnTo>
                      <a:pt x="2" y="92"/>
                    </a:lnTo>
                    <a:lnTo>
                      <a:pt x="4" y="106"/>
                    </a:lnTo>
                    <a:lnTo>
                      <a:pt x="10" y="116"/>
                    </a:lnTo>
                    <a:lnTo>
                      <a:pt x="18" y="126"/>
                    </a:lnTo>
                    <a:lnTo>
                      <a:pt x="30" y="136"/>
                    </a:lnTo>
                    <a:lnTo>
                      <a:pt x="46" y="142"/>
                    </a:lnTo>
                    <a:lnTo>
                      <a:pt x="62" y="146"/>
                    </a:lnTo>
                    <a:lnTo>
                      <a:pt x="78" y="148"/>
                    </a:lnTo>
                    <a:lnTo>
                      <a:pt x="92" y="144"/>
                    </a:lnTo>
                    <a:lnTo>
                      <a:pt x="104" y="140"/>
                    </a:lnTo>
                    <a:lnTo>
                      <a:pt x="114" y="132"/>
                    </a:lnTo>
                    <a:lnTo>
                      <a:pt x="124" y="122"/>
                    </a:lnTo>
                    <a:lnTo>
                      <a:pt x="132" y="110"/>
                    </a:lnTo>
                    <a:lnTo>
                      <a:pt x="138" y="96"/>
                    </a:lnTo>
                    <a:lnTo>
                      <a:pt x="142" y="82"/>
                    </a:lnTo>
                    <a:lnTo>
                      <a:pt x="144" y="70"/>
                    </a:lnTo>
                    <a:lnTo>
                      <a:pt x="144" y="56"/>
                    </a:lnTo>
                    <a:lnTo>
                      <a:pt x="140" y="44"/>
                    </a:lnTo>
                    <a:lnTo>
                      <a:pt x="134" y="32"/>
                    </a:lnTo>
                    <a:lnTo>
                      <a:pt x="126" y="22"/>
                    </a:lnTo>
                    <a:lnTo>
                      <a:pt x="114" y="12"/>
                    </a:lnTo>
                    <a:lnTo>
                      <a:pt x="98" y="6"/>
                    </a:lnTo>
                    <a:lnTo>
                      <a:pt x="82" y="2"/>
                    </a:lnTo>
                    <a:lnTo>
                      <a:pt x="66" y="0"/>
                    </a:lnTo>
                    <a:lnTo>
                      <a:pt x="54" y="4"/>
                    </a:lnTo>
                    <a:lnTo>
                      <a:pt x="40" y="8"/>
                    </a:lnTo>
                    <a:lnTo>
                      <a:pt x="30" y="16"/>
                    </a:lnTo>
                    <a:lnTo>
                      <a:pt x="20" y="26"/>
                    </a:lnTo>
                    <a:lnTo>
                      <a:pt x="14" y="38"/>
                    </a:lnTo>
                    <a:lnTo>
                      <a:pt x="6" y="52"/>
                    </a:lnTo>
                    <a:close/>
                    <a:moveTo>
                      <a:pt x="28" y="58"/>
                    </a:moveTo>
                    <a:lnTo>
                      <a:pt x="28" y="58"/>
                    </a:lnTo>
                    <a:lnTo>
                      <a:pt x="32" y="50"/>
                    </a:lnTo>
                    <a:lnTo>
                      <a:pt x="36" y="42"/>
                    </a:lnTo>
                    <a:lnTo>
                      <a:pt x="42" y="38"/>
                    </a:lnTo>
                    <a:lnTo>
                      <a:pt x="50" y="32"/>
                    </a:lnTo>
                    <a:lnTo>
                      <a:pt x="58" y="30"/>
                    </a:lnTo>
                    <a:lnTo>
                      <a:pt x="68" y="30"/>
                    </a:lnTo>
                    <a:lnTo>
                      <a:pt x="78" y="30"/>
                    </a:lnTo>
                    <a:lnTo>
                      <a:pt x="88" y="32"/>
                    </a:lnTo>
                    <a:lnTo>
                      <a:pt x="98" y="38"/>
                    </a:lnTo>
                    <a:lnTo>
                      <a:pt x="106" y="42"/>
                    </a:lnTo>
                    <a:lnTo>
                      <a:pt x="112" y="48"/>
                    </a:lnTo>
                    <a:lnTo>
                      <a:pt x="116" y="56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80"/>
                    </a:lnTo>
                    <a:lnTo>
                      <a:pt x="118" y="90"/>
                    </a:lnTo>
                    <a:lnTo>
                      <a:pt x="114" y="98"/>
                    </a:lnTo>
                    <a:lnTo>
                      <a:pt x="108" y="106"/>
                    </a:lnTo>
                    <a:lnTo>
                      <a:pt x="102" y="112"/>
                    </a:lnTo>
                    <a:lnTo>
                      <a:pt x="94" y="116"/>
                    </a:lnTo>
                    <a:lnTo>
                      <a:pt x="86" y="118"/>
                    </a:lnTo>
                    <a:lnTo>
                      <a:pt x="76" y="118"/>
                    </a:lnTo>
                    <a:lnTo>
                      <a:pt x="66" y="118"/>
                    </a:lnTo>
                    <a:lnTo>
                      <a:pt x="56" y="116"/>
                    </a:lnTo>
                    <a:lnTo>
                      <a:pt x="46" y="112"/>
                    </a:lnTo>
                    <a:lnTo>
                      <a:pt x="38" y="106"/>
                    </a:lnTo>
                    <a:lnTo>
                      <a:pt x="32" y="100"/>
                    </a:lnTo>
                    <a:lnTo>
                      <a:pt x="28" y="92"/>
                    </a:lnTo>
                    <a:lnTo>
                      <a:pt x="24" y="84"/>
                    </a:lnTo>
                    <a:lnTo>
                      <a:pt x="24" y="76"/>
                    </a:lnTo>
                    <a:lnTo>
                      <a:pt x="24" y="68"/>
                    </a:lnTo>
                    <a:lnTo>
                      <a:pt x="28" y="58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7A467F20-30C3-4432-8134-532A420DA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2093"/>
                <a:ext cx="136" cy="110"/>
              </a:xfrm>
              <a:custGeom>
                <a:avLst/>
                <a:gdLst>
                  <a:gd name="T0" fmla="*/ 60 w 136"/>
                  <a:gd name="T1" fmla="*/ 68 h 110"/>
                  <a:gd name="T2" fmla="*/ 26 w 136"/>
                  <a:gd name="T3" fmla="*/ 64 h 110"/>
                  <a:gd name="T4" fmla="*/ 36 w 136"/>
                  <a:gd name="T5" fmla="*/ 4 h 110"/>
                  <a:gd name="T6" fmla="*/ 16 w 136"/>
                  <a:gd name="T7" fmla="*/ 0 h 110"/>
                  <a:gd name="T8" fmla="*/ 0 w 136"/>
                  <a:gd name="T9" fmla="*/ 88 h 110"/>
                  <a:gd name="T10" fmla="*/ 132 w 136"/>
                  <a:gd name="T11" fmla="*/ 110 h 110"/>
                  <a:gd name="T12" fmla="*/ 136 w 136"/>
                  <a:gd name="T13" fmla="*/ 82 h 110"/>
                  <a:gd name="T14" fmla="*/ 80 w 136"/>
                  <a:gd name="T15" fmla="*/ 72 h 110"/>
                  <a:gd name="T16" fmla="*/ 90 w 136"/>
                  <a:gd name="T17" fmla="*/ 20 h 110"/>
                  <a:gd name="T18" fmla="*/ 70 w 136"/>
                  <a:gd name="T19" fmla="*/ 18 h 110"/>
                  <a:gd name="T20" fmla="*/ 60 w 136"/>
                  <a:gd name="T21" fmla="*/ 68 h 110"/>
                  <a:gd name="T22" fmla="*/ 60 w 136"/>
                  <a:gd name="T23" fmla="*/ 68 h 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"/>
                  <a:gd name="T37" fmla="*/ 0 h 110"/>
                  <a:gd name="T38" fmla="*/ 136 w 136"/>
                  <a:gd name="T39" fmla="*/ 110 h 1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" h="110">
                    <a:moveTo>
                      <a:pt x="60" y="68"/>
                    </a:moveTo>
                    <a:lnTo>
                      <a:pt x="26" y="64"/>
                    </a:lnTo>
                    <a:lnTo>
                      <a:pt x="36" y="4"/>
                    </a:lnTo>
                    <a:lnTo>
                      <a:pt x="16" y="0"/>
                    </a:lnTo>
                    <a:lnTo>
                      <a:pt x="0" y="88"/>
                    </a:lnTo>
                    <a:lnTo>
                      <a:pt x="132" y="110"/>
                    </a:lnTo>
                    <a:lnTo>
                      <a:pt x="136" y="82"/>
                    </a:lnTo>
                    <a:lnTo>
                      <a:pt x="80" y="72"/>
                    </a:lnTo>
                    <a:lnTo>
                      <a:pt x="90" y="20"/>
                    </a:lnTo>
                    <a:lnTo>
                      <a:pt x="70" y="18"/>
                    </a:lnTo>
                    <a:lnTo>
                      <a:pt x="60" y="68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:a16="http://schemas.microsoft.com/office/drawing/2014/main" xmlns="" id="{40ED4A6A-BDF0-4EC4-9B44-072F3D19E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1999"/>
                <a:ext cx="134" cy="94"/>
              </a:xfrm>
              <a:custGeom>
                <a:avLst/>
                <a:gdLst>
                  <a:gd name="T0" fmla="*/ 56 w 134"/>
                  <a:gd name="T1" fmla="*/ 62 h 94"/>
                  <a:gd name="T2" fmla="*/ 22 w 134"/>
                  <a:gd name="T3" fmla="*/ 60 h 94"/>
                  <a:gd name="T4" fmla="*/ 24 w 134"/>
                  <a:gd name="T5" fmla="*/ 0 h 94"/>
                  <a:gd name="T6" fmla="*/ 2 w 134"/>
                  <a:gd name="T7" fmla="*/ 0 h 94"/>
                  <a:gd name="T8" fmla="*/ 0 w 134"/>
                  <a:gd name="T9" fmla="*/ 88 h 94"/>
                  <a:gd name="T10" fmla="*/ 134 w 134"/>
                  <a:gd name="T11" fmla="*/ 94 h 94"/>
                  <a:gd name="T12" fmla="*/ 134 w 134"/>
                  <a:gd name="T13" fmla="*/ 64 h 94"/>
                  <a:gd name="T14" fmla="*/ 76 w 134"/>
                  <a:gd name="T15" fmla="*/ 62 h 94"/>
                  <a:gd name="T16" fmla="*/ 78 w 134"/>
                  <a:gd name="T17" fmla="*/ 10 h 94"/>
                  <a:gd name="T18" fmla="*/ 58 w 134"/>
                  <a:gd name="T19" fmla="*/ 10 h 94"/>
                  <a:gd name="T20" fmla="*/ 56 w 134"/>
                  <a:gd name="T21" fmla="*/ 62 h 94"/>
                  <a:gd name="T22" fmla="*/ 56 w 134"/>
                  <a:gd name="T23" fmla="*/ 62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94"/>
                  <a:gd name="T38" fmla="*/ 134 w 134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94">
                    <a:moveTo>
                      <a:pt x="56" y="62"/>
                    </a:moveTo>
                    <a:lnTo>
                      <a:pt x="22" y="60"/>
                    </a:lnTo>
                    <a:lnTo>
                      <a:pt x="24" y="0"/>
                    </a:lnTo>
                    <a:lnTo>
                      <a:pt x="2" y="0"/>
                    </a:lnTo>
                    <a:lnTo>
                      <a:pt x="0" y="88"/>
                    </a:lnTo>
                    <a:lnTo>
                      <a:pt x="134" y="94"/>
                    </a:lnTo>
                    <a:lnTo>
                      <a:pt x="134" y="64"/>
                    </a:lnTo>
                    <a:lnTo>
                      <a:pt x="76" y="62"/>
                    </a:lnTo>
                    <a:lnTo>
                      <a:pt x="78" y="10"/>
                    </a:lnTo>
                    <a:lnTo>
                      <a:pt x="58" y="1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:a16="http://schemas.microsoft.com/office/drawing/2014/main" xmlns="" id="{96872B9F-6788-4889-9A9A-26100C6A7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1889"/>
                <a:ext cx="142" cy="104"/>
              </a:xfrm>
              <a:custGeom>
                <a:avLst/>
                <a:gdLst>
                  <a:gd name="T0" fmla="*/ 0 w 142"/>
                  <a:gd name="T1" fmla="*/ 12 h 104"/>
                  <a:gd name="T2" fmla="*/ 8 w 142"/>
                  <a:gd name="T3" fmla="*/ 104 h 104"/>
                  <a:gd name="T4" fmla="*/ 142 w 142"/>
                  <a:gd name="T5" fmla="*/ 94 h 104"/>
                  <a:gd name="T6" fmla="*/ 134 w 142"/>
                  <a:gd name="T7" fmla="*/ 0 h 104"/>
                  <a:gd name="T8" fmla="*/ 112 w 142"/>
                  <a:gd name="T9" fmla="*/ 2 h 104"/>
                  <a:gd name="T10" fmla="*/ 118 w 142"/>
                  <a:gd name="T11" fmla="*/ 66 h 104"/>
                  <a:gd name="T12" fmla="*/ 82 w 142"/>
                  <a:gd name="T13" fmla="*/ 70 h 104"/>
                  <a:gd name="T14" fmla="*/ 76 w 142"/>
                  <a:gd name="T15" fmla="*/ 14 h 104"/>
                  <a:gd name="T16" fmla="*/ 56 w 142"/>
                  <a:gd name="T17" fmla="*/ 14 h 104"/>
                  <a:gd name="T18" fmla="*/ 62 w 142"/>
                  <a:gd name="T19" fmla="*/ 70 h 104"/>
                  <a:gd name="T20" fmla="*/ 28 w 142"/>
                  <a:gd name="T21" fmla="*/ 74 h 104"/>
                  <a:gd name="T22" fmla="*/ 22 w 142"/>
                  <a:gd name="T23" fmla="*/ 10 h 104"/>
                  <a:gd name="T24" fmla="*/ 0 w 142"/>
                  <a:gd name="T25" fmla="*/ 12 h 104"/>
                  <a:gd name="T26" fmla="*/ 0 w 142"/>
                  <a:gd name="T27" fmla="*/ 12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104"/>
                  <a:gd name="T44" fmla="*/ 142 w 142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104">
                    <a:moveTo>
                      <a:pt x="0" y="12"/>
                    </a:moveTo>
                    <a:lnTo>
                      <a:pt x="8" y="104"/>
                    </a:lnTo>
                    <a:lnTo>
                      <a:pt x="142" y="94"/>
                    </a:lnTo>
                    <a:lnTo>
                      <a:pt x="134" y="0"/>
                    </a:lnTo>
                    <a:lnTo>
                      <a:pt x="112" y="2"/>
                    </a:lnTo>
                    <a:lnTo>
                      <a:pt x="118" y="66"/>
                    </a:lnTo>
                    <a:lnTo>
                      <a:pt x="82" y="70"/>
                    </a:lnTo>
                    <a:lnTo>
                      <a:pt x="76" y="14"/>
                    </a:lnTo>
                    <a:lnTo>
                      <a:pt x="56" y="14"/>
                    </a:lnTo>
                    <a:lnTo>
                      <a:pt x="62" y="70"/>
                    </a:lnTo>
                    <a:lnTo>
                      <a:pt x="28" y="74"/>
                    </a:lnTo>
                    <a:lnTo>
                      <a:pt x="22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:a16="http://schemas.microsoft.com/office/drawing/2014/main" xmlns="" id="{91E1D245-7CA0-4150-B13F-11FC906A7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771"/>
                <a:ext cx="152" cy="120"/>
              </a:xfrm>
              <a:custGeom>
                <a:avLst/>
                <a:gdLst>
                  <a:gd name="T0" fmla="*/ 0 w 152"/>
                  <a:gd name="T1" fmla="*/ 28 h 120"/>
                  <a:gd name="T2" fmla="*/ 22 w 152"/>
                  <a:gd name="T3" fmla="*/ 120 h 120"/>
                  <a:gd name="T4" fmla="*/ 152 w 152"/>
                  <a:gd name="T5" fmla="*/ 92 h 120"/>
                  <a:gd name="T6" fmla="*/ 130 w 152"/>
                  <a:gd name="T7" fmla="*/ 0 h 120"/>
                  <a:gd name="T8" fmla="*/ 110 w 152"/>
                  <a:gd name="T9" fmla="*/ 4 h 120"/>
                  <a:gd name="T10" fmla="*/ 124 w 152"/>
                  <a:gd name="T11" fmla="*/ 68 h 120"/>
                  <a:gd name="T12" fmla="*/ 88 w 152"/>
                  <a:gd name="T13" fmla="*/ 76 h 120"/>
                  <a:gd name="T14" fmla="*/ 76 w 152"/>
                  <a:gd name="T15" fmla="*/ 20 h 120"/>
                  <a:gd name="T16" fmla="*/ 56 w 152"/>
                  <a:gd name="T17" fmla="*/ 24 h 120"/>
                  <a:gd name="T18" fmla="*/ 70 w 152"/>
                  <a:gd name="T19" fmla="*/ 80 h 120"/>
                  <a:gd name="T20" fmla="*/ 36 w 152"/>
                  <a:gd name="T21" fmla="*/ 88 h 120"/>
                  <a:gd name="T22" fmla="*/ 20 w 152"/>
                  <a:gd name="T23" fmla="*/ 24 h 120"/>
                  <a:gd name="T24" fmla="*/ 0 w 152"/>
                  <a:gd name="T25" fmla="*/ 28 h 120"/>
                  <a:gd name="T26" fmla="*/ 0 w 152"/>
                  <a:gd name="T27" fmla="*/ 28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2"/>
                  <a:gd name="T43" fmla="*/ 0 h 120"/>
                  <a:gd name="T44" fmla="*/ 152 w 152"/>
                  <a:gd name="T45" fmla="*/ 120 h 1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2" h="120">
                    <a:moveTo>
                      <a:pt x="0" y="28"/>
                    </a:moveTo>
                    <a:lnTo>
                      <a:pt x="22" y="120"/>
                    </a:lnTo>
                    <a:lnTo>
                      <a:pt x="152" y="92"/>
                    </a:lnTo>
                    <a:lnTo>
                      <a:pt x="130" y="0"/>
                    </a:lnTo>
                    <a:lnTo>
                      <a:pt x="110" y="4"/>
                    </a:lnTo>
                    <a:lnTo>
                      <a:pt x="124" y="68"/>
                    </a:lnTo>
                    <a:lnTo>
                      <a:pt x="88" y="76"/>
                    </a:lnTo>
                    <a:lnTo>
                      <a:pt x="76" y="20"/>
                    </a:lnTo>
                    <a:lnTo>
                      <a:pt x="56" y="24"/>
                    </a:lnTo>
                    <a:lnTo>
                      <a:pt x="70" y="80"/>
                    </a:lnTo>
                    <a:lnTo>
                      <a:pt x="36" y="88"/>
                    </a:lnTo>
                    <a:lnTo>
                      <a:pt x="2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:a16="http://schemas.microsoft.com/office/drawing/2014/main" xmlns="" id="{0377A9A7-B868-45AA-8F40-6E0E6216A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681"/>
                <a:ext cx="150" cy="104"/>
              </a:xfrm>
              <a:custGeom>
                <a:avLst/>
                <a:gdLst>
                  <a:gd name="T0" fmla="*/ 150 w 150"/>
                  <a:gd name="T1" fmla="*/ 66 h 104"/>
                  <a:gd name="T2" fmla="*/ 150 w 150"/>
                  <a:gd name="T3" fmla="*/ 66 h 104"/>
                  <a:gd name="T4" fmla="*/ 146 w 150"/>
                  <a:gd name="T5" fmla="*/ 48 h 104"/>
                  <a:gd name="T6" fmla="*/ 140 w 150"/>
                  <a:gd name="T7" fmla="*/ 30 h 104"/>
                  <a:gd name="T8" fmla="*/ 140 w 150"/>
                  <a:gd name="T9" fmla="*/ 30 h 104"/>
                  <a:gd name="T10" fmla="*/ 134 w 150"/>
                  <a:gd name="T11" fmla="*/ 20 h 104"/>
                  <a:gd name="T12" fmla="*/ 128 w 150"/>
                  <a:gd name="T13" fmla="*/ 12 h 104"/>
                  <a:gd name="T14" fmla="*/ 122 w 150"/>
                  <a:gd name="T15" fmla="*/ 6 h 104"/>
                  <a:gd name="T16" fmla="*/ 116 w 150"/>
                  <a:gd name="T17" fmla="*/ 2 h 104"/>
                  <a:gd name="T18" fmla="*/ 108 w 150"/>
                  <a:gd name="T19" fmla="*/ 0 h 104"/>
                  <a:gd name="T20" fmla="*/ 102 w 150"/>
                  <a:gd name="T21" fmla="*/ 0 h 104"/>
                  <a:gd name="T22" fmla="*/ 90 w 150"/>
                  <a:gd name="T23" fmla="*/ 2 h 104"/>
                  <a:gd name="T24" fmla="*/ 90 w 150"/>
                  <a:gd name="T25" fmla="*/ 2 h 104"/>
                  <a:gd name="T26" fmla="*/ 80 w 150"/>
                  <a:gd name="T27" fmla="*/ 8 h 104"/>
                  <a:gd name="T28" fmla="*/ 74 w 150"/>
                  <a:gd name="T29" fmla="*/ 16 h 104"/>
                  <a:gd name="T30" fmla="*/ 68 w 150"/>
                  <a:gd name="T31" fmla="*/ 28 h 104"/>
                  <a:gd name="T32" fmla="*/ 64 w 150"/>
                  <a:gd name="T33" fmla="*/ 40 h 104"/>
                  <a:gd name="T34" fmla="*/ 58 w 150"/>
                  <a:gd name="T35" fmla="*/ 62 h 104"/>
                  <a:gd name="T36" fmla="*/ 54 w 150"/>
                  <a:gd name="T37" fmla="*/ 70 h 104"/>
                  <a:gd name="T38" fmla="*/ 48 w 150"/>
                  <a:gd name="T39" fmla="*/ 74 h 104"/>
                  <a:gd name="T40" fmla="*/ 48 w 150"/>
                  <a:gd name="T41" fmla="*/ 74 h 104"/>
                  <a:gd name="T42" fmla="*/ 42 w 150"/>
                  <a:gd name="T43" fmla="*/ 76 h 104"/>
                  <a:gd name="T44" fmla="*/ 36 w 150"/>
                  <a:gd name="T45" fmla="*/ 74 h 104"/>
                  <a:gd name="T46" fmla="*/ 30 w 150"/>
                  <a:gd name="T47" fmla="*/ 70 h 104"/>
                  <a:gd name="T48" fmla="*/ 26 w 150"/>
                  <a:gd name="T49" fmla="*/ 60 h 104"/>
                  <a:gd name="T50" fmla="*/ 26 w 150"/>
                  <a:gd name="T51" fmla="*/ 60 h 104"/>
                  <a:gd name="T52" fmla="*/ 22 w 150"/>
                  <a:gd name="T53" fmla="*/ 48 h 104"/>
                  <a:gd name="T54" fmla="*/ 20 w 150"/>
                  <a:gd name="T55" fmla="*/ 34 h 104"/>
                  <a:gd name="T56" fmla="*/ 0 w 150"/>
                  <a:gd name="T57" fmla="*/ 44 h 104"/>
                  <a:gd name="T58" fmla="*/ 0 w 150"/>
                  <a:gd name="T59" fmla="*/ 44 h 104"/>
                  <a:gd name="T60" fmla="*/ 4 w 150"/>
                  <a:gd name="T61" fmla="*/ 60 h 104"/>
                  <a:gd name="T62" fmla="*/ 8 w 150"/>
                  <a:gd name="T63" fmla="*/ 74 h 104"/>
                  <a:gd name="T64" fmla="*/ 8 w 150"/>
                  <a:gd name="T65" fmla="*/ 74 h 104"/>
                  <a:gd name="T66" fmla="*/ 14 w 150"/>
                  <a:gd name="T67" fmla="*/ 84 h 104"/>
                  <a:gd name="T68" fmla="*/ 20 w 150"/>
                  <a:gd name="T69" fmla="*/ 92 h 104"/>
                  <a:gd name="T70" fmla="*/ 26 w 150"/>
                  <a:gd name="T71" fmla="*/ 98 h 104"/>
                  <a:gd name="T72" fmla="*/ 32 w 150"/>
                  <a:gd name="T73" fmla="*/ 102 h 104"/>
                  <a:gd name="T74" fmla="*/ 38 w 150"/>
                  <a:gd name="T75" fmla="*/ 104 h 104"/>
                  <a:gd name="T76" fmla="*/ 44 w 150"/>
                  <a:gd name="T77" fmla="*/ 104 h 104"/>
                  <a:gd name="T78" fmla="*/ 50 w 150"/>
                  <a:gd name="T79" fmla="*/ 104 h 104"/>
                  <a:gd name="T80" fmla="*/ 56 w 150"/>
                  <a:gd name="T81" fmla="*/ 102 h 104"/>
                  <a:gd name="T82" fmla="*/ 56 w 150"/>
                  <a:gd name="T83" fmla="*/ 102 h 104"/>
                  <a:gd name="T84" fmla="*/ 66 w 150"/>
                  <a:gd name="T85" fmla="*/ 96 h 104"/>
                  <a:gd name="T86" fmla="*/ 74 w 150"/>
                  <a:gd name="T87" fmla="*/ 86 h 104"/>
                  <a:gd name="T88" fmla="*/ 78 w 150"/>
                  <a:gd name="T89" fmla="*/ 76 h 104"/>
                  <a:gd name="T90" fmla="*/ 82 w 150"/>
                  <a:gd name="T91" fmla="*/ 64 h 104"/>
                  <a:gd name="T92" fmla="*/ 90 w 150"/>
                  <a:gd name="T93" fmla="*/ 42 h 104"/>
                  <a:gd name="T94" fmla="*/ 94 w 150"/>
                  <a:gd name="T95" fmla="*/ 34 h 104"/>
                  <a:gd name="T96" fmla="*/ 100 w 150"/>
                  <a:gd name="T97" fmla="*/ 28 h 104"/>
                  <a:gd name="T98" fmla="*/ 100 w 150"/>
                  <a:gd name="T99" fmla="*/ 28 h 104"/>
                  <a:gd name="T100" fmla="*/ 108 w 150"/>
                  <a:gd name="T101" fmla="*/ 28 h 104"/>
                  <a:gd name="T102" fmla="*/ 114 w 150"/>
                  <a:gd name="T103" fmla="*/ 30 h 104"/>
                  <a:gd name="T104" fmla="*/ 118 w 150"/>
                  <a:gd name="T105" fmla="*/ 36 h 104"/>
                  <a:gd name="T106" fmla="*/ 122 w 150"/>
                  <a:gd name="T107" fmla="*/ 42 h 104"/>
                  <a:gd name="T108" fmla="*/ 122 w 150"/>
                  <a:gd name="T109" fmla="*/ 42 h 104"/>
                  <a:gd name="T110" fmla="*/ 124 w 150"/>
                  <a:gd name="T111" fmla="*/ 50 h 104"/>
                  <a:gd name="T112" fmla="*/ 126 w 150"/>
                  <a:gd name="T113" fmla="*/ 60 h 104"/>
                  <a:gd name="T114" fmla="*/ 128 w 150"/>
                  <a:gd name="T115" fmla="*/ 78 h 104"/>
                  <a:gd name="T116" fmla="*/ 150 w 150"/>
                  <a:gd name="T117" fmla="*/ 66 h 104"/>
                  <a:gd name="T118" fmla="*/ 150 w 150"/>
                  <a:gd name="T119" fmla="*/ 66 h 1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0"/>
                  <a:gd name="T181" fmla="*/ 0 h 104"/>
                  <a:gd name="T182" fmla="*/ 150 w 150"/>
                  <a:gd name="T183" fmla="*/ 104 h 1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0" h="104">
                    <a:moveTo>
                      <a:pt x="150" y="66"/>
                    </a:moveTo>
                    <a:lnTo>
                      <a:pt x="150" y="66"/>
                    </a:lnTo>
                    <a:lnTo>
                      <a:pt x="146" y="48"/>
                    </a:lnTo>
                    <a:lnTo>
                      <a:pt x="140" y="30"/>
                    </a:lnTo>
                    <a:lnTo>
                      <a:pt x="134" y="20"/>
                    </a:lnTo>
                    <a:lnTo>
                      <a:pt x="128" y="12"/>
                    </a:lnTo>
                    <a:lnTo>
                      <a:pt x="122" y="6"/>
                    </a:lnTo>
                    <a:lnTo>
                      <a:pt x="116" y="2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0" y="2"/>
                    </a:lnTo>
                    <a:lnTo>
                      <a:pt x="80" y="8"/>
                    </a:lnTo>
                    <a:lnTo>
                      <a:pt x="74" y="16"/>
                    </a:lnTo>
                    <a:lnTo>
                      <a:pt x="68" y="28"/>
                    </a:lnTo>
                    <a:lnTo>
                      <a:pt x="64" y="40"/>
                    </a:lnTo>
                    <a:lnTo>
                      <a:pt x="58" y="62"/>
                    </a:lnTo>
                    <a:lnTo>
                      <a:pt x="54" y="70"/>
                    </a:lnTo>
                    <a:lnTo>
                      <a:pt x="48" y="74"/>
                    </a:lnTo>
                    <a:lnTo>
                      <a:pt x="42" y="76"/>
                    </a:lnTo>
                    <a:lnTo>
                      <a:pt x="36" y="74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22" y="48"/>
                    </a:lnTo>
                    <a:lnTo>
                      <a:pt x="20" y="34"/>
                    </a:lnTo>
                    <a:lnTo>
                      <a:pt x="0" y="44"/>
                    </a:lnTo>
                    <a:lnTo>
                      <a:pt x="4" y="60"/>
                    </a:lnTo>
                    <a:lnTo>
                      <a:pt x="8" y="74"/>
                    </a:lnTo>
                    <a:lnTo>
                      <a:pt x="14" y="84"/>
                    </a:lnTo>
                    <a:lnTo>
                      <a:pt x="20" y="92"/>
                    </a:lnTo>
                    <a:lnTo>
                      <a:pt x="26" y="98"/>
                    </a:lnTo>
                    <a:lnTo>
                      <a:pt x="32" y="102"/>
                    </a:lnTo>
                    <a:lnTo>
                      <a:pt x="38" y="104"/>
                    </a:lnTo>
                    <a:lnTo>
                      <a:pt x="44" y="104"/>
                    </a:lnTo>
                    <a:lnTo>
                      <a:pt x="50" y="104"/>
                    </a:lnTo>
                    <a:lnTo>
                      <a:pt x="56" y="102"/>
                    </a:lnTo>
                    <a:lnTo>
                      <a:pt x="66" y="96"/>
                    </a:lnTo>
                    <a:lnTo>
                      <a:pt x="74" y="86"/>
                    </a:lnTo>
                    <a:lnTo>
                      <a:pt x="78" y="76"/>
                    </a:lnTo>
                    <a:lnTo>
                      <a:pt x="82" y="64"/>
                    </a:lnTo>
                    <a:lnTo>
                      <a:pt x="90" y="42"/>
                    </a:lnTo>
                    <a:lnTo>
                      <a:pt x="94" y="34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14" y="30"/>
                    </a:lnTo>
                    <a:lnTo>
                      <a:pt x="118" y="36"/>
                    </a:lnTo>
                    <a:lnTo>
                      <a:pt x="122" y="42"/>
                    </a:lnTo>
                    <a:lnTo>
                      <a:pt x="124" y="50"/>
                    </a:lnTo>
                    <a:lnTo>
                      <a:pt x="126" y="60"/>
                    </a:lnTo>
                    <a:lnTo>
                      <a:pt x="128" y="78"/>
                    </a:lnTo>
                    <a:lnTo>
                      <a:pt x="150" y="66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xmlns="" id="{CEA96F87-60E8-4FCB-8C02-9076B528A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" y="2641"/>
                <a:ext cx="114" cy="132"/>
              </a:xfrm>
              <a:custGeom>
                <a:avLst/>
                <a:gdLst>
                  <a:gd name="T0" fmla="*/ 0 w 114"/>
                  <a:gd name="T1" fmla="*/ 110 h 132"/>
                  <a:gd name="T2" fmla="*/ 0 w 114"/>
                  <a:gd name="T3" fmla="*/ 110 h 132"/>
                  <a:gd name="T4" fmla="*/ 16 w 114"/>
                  <a:gd name="T5" fmla="*/ 120 h 132"/>
                  <a:gd name="T6" fmla="*/ 34 w 114"/>
                  <a:gd name="T7" fmla="*/ 126 h 132"/>
                  <a:gd name="T8" fmla="*/ 34 w 114"/>
                  <a:gd name="T9" fmla="*/ 126 h 132"/>
                  <a:gd name="T10" fmla="*/ 44 w 114"/>
                  <a:gd name="T11" fmla="*/ 130 h 132"/>
                  <a:gd name="T12" fmla="*/ 54 w 114"/>
                  <a:gd name="T13" fmla="*/ 132 h 132"/>
                  <a:gd name="T14" fmla="*/ 64 w 114"/>
                  <a:gd name="T15" fmla="*/ 130 h 132"/>
                  <a:gd name="T16" fmla="*/ 72 w 114"/>
                  <a:gd name="T17" fmla="*/ 128 h 132"/>
                  <a:gd name="T18" fmla="*/ 78 w 114"/>
                  <a:gd name="T19" fmla="*/ 126 h 132"/>
                  <a:gd name="T20" fmla="*/ 82 w 114"/>
                  <a:gd name="T21" fmla="*/ 120 h 132"/>
                  <a:gd name="T22" fmla="*/ 86 w 114"/>
                  <a:gd name="T23" fmla="*/ 116 h 132"/>
                  <a:gd name="T24" fmla="*/ 88 w 114"/>
                  <a:gd name="T25" fmla="*/ 110 h 132"/>
                  <a:gd name="T26" fmla="*/ 88 w 114"/>
                  <a:gd name="T27" fmla="*/ 110 h 132"/>
                  <a:gd name="T28" fmla="*/ 90 w 114"/>
                  <a:gd name="T29" fmla="*/ 106 h 132"/>
                  <a:gd name="T30" fmla="*/ 90 w 114"/>
                  <a:gd name="T31" fmla="*/ 100 h 132"/>
                  <a:gd name="T32" fmla="*/ 88 w 114"/>
                  <a:gd name="T33" fmla="*/ 88 h 132"/>
                  <a:gd name="T34" fmla="*/ 82 w 114"/>
                  <a:gd name="T35" fmla="*/ 78 h 132"/>
                  <a:gd name="T36" fmla="*/ 76 w 114"/>
                  <a:gd name="T37" fmla="*/ 68 h 132"/>
                  <a:gd name="T38" fmla="*/ 64 w 114"/>
                  <a:gd name="T39" fmla="*/ 48 h 132"/>
                  <a:gd name="T40" fmla="*/ 60 w 114"/>
                  <a:gd name="T41" fmla="*/ 38 h 132"/>
                  <a:gd name="T42" fmla="*/ 60 w 114"/>
                  <a:gd name="T43" fmla="*/ 32 h 132"/>
                  <a:gd name="T44" fmla="*/ 60 w 114"/>
                  <a:gd name="T45" fmla="*/ 32 h 132"/>
                  <a:gd name="T46" fmla="*/ 64 w 114"/>
                  <a:gd name="T47" fmla="*/ 28 h 132"/>
                  <a:gd name="T48" fmla="*/ 68 w 114"/>
                  <a:gd name="T49" fmla="*/ 24 h 132"/>
                  <a:gd name="T50" fmla="*/ 76 w 114"/>
                  <a:gd name="T51" fmla="*/ 24 h 132"/>
                  <a:gd name="T52" fmla="*/ 86 w 114"/>
                  <a:gd name="T53" fmla="*/ 26 h 132"/>
                  <a:gd name="T54" fmla="*/ 86 w 114"/>
                  <a:gd name="T55" fmla="*/ 26 h 132"/>
                  <a:gd name="T56" fmla="*/ 98 w 114"/>
                  <a:gd name="T57" fmla="*/ 32 h 132"/>
                  <a:gd name="T58" fmla="*/ 110 w 114"/>
                  <a:gd name="T59" fmla="*/ 40 h 132"/>
                  <a:gd name="T60" fmla="*/ 114 w 114"/>
                  <a:gd name="T61" fmla="*/ 18 h 132"/>
                  <a:gd name="T62" fmla="*/ 114 w 114"/>
                  <a:gd name="T63" fmla="*/ 18 h 132"/>
                  <a:gd name="T64" fmla="*/ 100 w 114"/>
                  <a:gd name="T65" fmla="*/ 10 h 132"/>
                  <a:gd name="T66" fmla="*/ 86 w 114"/>
                  <a:gd name="T67" fmla="*/ 4 h 132"/>
                  <a:gd name="T68" fmla="*/ 86 w 114"/>
                  <a:gd name="T69" fmla="*/ 4 h 132"/>
                  <a:gd name="T70" fmla="*/ 76 w 114"/>
                  <a:gd name="T71" fmla="*/ 0 h 132"/>
                  <a:gd name="T72" fmla="*/ 66 w 114"/>
                  <a:gd name="T73" fmla="*/ 0 h 132"/>
                  <a:gd name="T74" fmla="*/ 58 w 114"/>
                  <a:gd name="T75" fmla="*/ 0 h 132"/>
                  <a:gd name="T76" fmla="*/ 50 w 114"/>
                  <a:gd name="T77" fmla="*/ 2 h 132"/>
                  <a:gd name="T78" fmla="*/ 44 w 114"/>
                  <a:gd name="T79" fmla="*/ 4 h 132"/>
                  <a:gd name="T80" fmla="*/ 40 w 114"/>
                  <a:gd name="T81" fmla="*/ 8 h 132"/>
                  <a:gd name="T82" fmla="*/ 36 w 114"/>
                  <a:gd name="T83" fmla="*/ 14 h 132"/>
                  <a:gd name="T84" fmla="*/ 32 w 114"/>
                  <a:gd name="T85" fmla="*/ 20 h 132"/>
                  <a:gd name="T86" fmla="*/ 32 w 114"/>
                  <a:gd name="T87" fmla="*/ 20 h 132"/>
                  <a:gd name="T88" fmla="*/ 32 w 114"/>
                  <a:gd name="T89" fmla="*/ 24 h 132"/>
                  <a:gd name="T90" fmla="*/ 30 w 114"/>
                  <a:gd name="T91" fmla="*/ 30 h 132"/>
                  <a:gd name="T92" fmla="*/ 34 w 114"/>
                  <a:gd name="T93" fmla="*/ 42 h 132"/>
                  <a:gd name="T94" fmla="*/ 38 w 114"/>
                  <a:gd name="T95" fmla="*/ 52 h 132"/>
                  <a:gd name="T96" fmla="*/ 44 w 114"/>
                  <a:gd name="T97" fmla="*/ 64 h 132"/>
                  <a:gd name="T98" fmla="*/ 58 w 114"/>
                  <a:gd name="T99" fmla="*/ 84 h 132"/>
                  <a:gd name="T100" fmla="*/ 60 w 114"/>
                  <a:gd name="T101" fmla="*/ 92 h 132"/>
                  <a:gd name="T102" fmla="*/ 60 w 114"/>
                  <a:gd name="T103" fmla="*/ 100 h 132"/>
                  <a:gd name="T104" fmla="*/ 60 w 114"/>
                  <a:gd name="T105" fmla="*/ 100 h 132"/>
                  <a:gd name="T106" fmla="*/ 56 w 114"/>
                  <a:gd name="T107" fmla="*/ 106 h 132"/>
                  <a:gd name="T108" fmla="*/ 50 w 114"/>
                  <a:gd name="T109" fmla="*/ 108 h 132"/>
                  <a:gd name="T110" fmla="*/ 42 w 114"/>
                  <a:gd name="T111" fmla="*/ 108 h 132"/>
                  <a:gd name="T112" fmla="*/ 36 w 114"/>
                  <a:gd name="T113" fmla="*/ 106 h 132"/>
                  <a:gd name="T114" fmla="*/ 36 w 114"/>
                  <a:gd name="T115" fmla="*/ 106 h 132"/>
                  <a:gd name="T116" fmla="*/ 18 w 114"/>
                  <a:gd name="T117" fmla="*/ 98 h 132"/>
                  <a:gd name="T118" fmla="*/ 4 w 114"/>
                  <a:gd name="T119" fmla="*/ 86 h 132"/>
                  <a:gd name="T120" fmla="*/ 0 w 114"/>
                  <a:gd name="T121" fmla="*/ 110 h 132"/>
                  <a:gd name="T122" fmla="*/ 0 w 114"/>
                  <a:gd name="T123" fmla="*/ 110 h 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32"/>
                  <a:gd name="T188" fmla="*/ 114 w 114"/>
                  <a:gd name="T189" fmla="*/ 132 h 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32">
                    <a:moveTo>
                      <a:pt x="0" y="110"/>
                    </a:moveTo>
                    <a:lnTo>
                      <a:pt x="0" y="110"/>
                    </a:lnTo>
                    <a:lnTo>
                      <a:pt x="16" y="120"/>
                    </a:lnTo>
                    <a:lnTo>
                      <a:pt x="34" y="126"/>
                    </a:lnTo>
                    <a:lnTo>
                      <a:pt x="44" y="130"/>
                    </a:lnTo>
                    <a:lnTo>
                      <a:pt x="54" y="132"/>
                    </a:lnTo>
                    <a:lnTo>
                      <a:pt x="64" y="130"/>
                    </a:lnTo>
                    <a:lnTo>
                      <a:pt x="72" y="128"/>
                    </a:lnTo>
                    <a:lnTo>
                      <a:pt x="78" y="126"/>
                    </a:lnTo>
                    <a:lnTo>
                      <a:pt x="82" y="120"/>
                    </a:lnTo>
                    <a:lnTo>
                      <a:pt x="86" y="116"/>
                    </a:lnTo>
                    <a:lnTo>
                      <a:pt x="88" y="110"/>
                    </a:lnTo>
                    <a:lnTo>
                      <a:pt x="90" y="106"/>
                    </a:lnTo>
                    <a:lnTo>
                      <a:pt x="90" y="100"/>
                    </a:lnTo>
                    <a:lnTo>
                      <a:pt x="88" y="88"/>
                    </a:lnTo>
                    <a:lnTo>
                      <a:pt x="82" y="78"/>
                    </a:lnTo>
                    <a:lnTo>
                      <a:pt x="76" y="68"/>
                    </a:lnTo>
                    <a:lnTo>
                      <a:pt x="64" y="48"/>
                    </a:lnTo>
                    <a:lnTo>
                      <a:pt x="60" y="38"/>
                    </a:lnTo>
                    <a:lnTo>
                      <a:pt x="60" y="32"/>
                    </a:lnTo>
                    <a:lnTo>
                      <a:pt x="64" y="28"/>
                    </a:lnTo>
                    <a:lnTo>
                      <a:pt x="68" y="24"/>
                    </a:lnTo>
                    <a:lnTo>
                      <a:pt x="76" y="24"/>
                    </a:lnTo>
                    <a:lnTo>
                      <a:pt x="86" y="26"/>
                    </a:lnTo>
                    <a:lnTo>
                      <a:pt x="98" y="32"/>
                    </a:lnTo>
                    <a:lnTo>
                      <a:pt x="110" y="40"/>
                    </a:lnTo>
                    <a:lnTo>
                      <a:pt x="114" y="18"/>
                    </a:lnTo>
                    <a:lnTo>
                      <a:pt x="100" y="10"/>
                    </a:lnTo>
                    <a:lnTo>
                      <a:pt x="86" y="4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50" y="2"/>
                    </a:lnTo>
                    <a:lnTo>
                      <a:pt x="44" y="4"/>
                    </a:lnTo>
                    <a:lnTo>
                      <a:pt x="40" y="8"/>
                    </a:lnTo>
                    <a:lnTo>
                      <a:pt x="36" y="14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30" y="30"/>
                    </a:lnTo>
                    <a:lnTo>
                      <a:pt x="34" y="42"/>
                    </a:lnTo>
                    <a:lnTo>
                      <a:pt x="38" y="52"/>
                    </a:lnTo>
                    <a:lnTo>
                      <a:pt x="44" y="64"/>
                    </a:lnTo>
                    <a:lnTo>
                      <a:pt x="58" y="84"/>
                    </a:lnTo>
                    <a:lnTo>
                      <a:pt x="60" y="92"/>
                    </a:lnTo>
                    <a:lnTo>
                      <a:pt x="60" y="100"/>
                    </a:lnTo>
                    <a:lnTo>
                      <a:pt x="56" y="106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6" y="106"/>
                    </a:lnTo>
                    <a:lnTo>
                      <a:pt x="18" y="98"/>
                    </a:lnTo>
                    <a:lnTo>
                      <a:pt x="4" y="86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xmlns="" id="{0830FB6E-E271-4DE5-8C2E-D3037505D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9" y="2661"/>
                <a:ext cx="118" cy="132"/>
              </a:xfrm>
              <a:custGeom>
                <a:avLst/>
                <a:gdLst>
                  <a:gd name="T0" fmla="*/ 50 w 118"/>
                  <a:gd name="T1" fmla="*/ 80 h 132"/>
                  <a:gd name="T2" fmla="*/ 50 w 118"/>
                  <a:gd name="T3" fmla="*/ 80 h 132"/>
                  <a:gd name="T4" fmla="*/ 64 w 118"/>
                  <a:gd name="T5" fmla="*/ 84 h 132"/>
                  <a:gd name="T6" fmla="*/ 64 w 118"/>
                  <a:gd name="T7" fmla="*/ 84 h 132"/>
                  <a:gd name="T8" fmla="*/ 74 w 118"/>
                  <a:gd name="T9" fmla="*/ 86 h 132"/>
                  <a:gd name="T10" fmla="*/ 82 w 118"/>
                  <a:gd name="T11" fmla="*/ 86 h 132"/>
                  <a:gd name="T12" fmla="*/ 90 w 118"/>
                  <a:gd name="T13" fmla="*/ 84 h 132"/>
                  <a:gd name="T14" fmla="*/ 98 w 118"/>
                  <a:gd name="T15" fmla="*/ 80 h 132"/>
                  <a:gd name="T16" fmla="*/ 104 w 118"/>
                  <a:gd name="T17" fmla="*/ 76 h 132"/>
                  <a:gd name="T18" fmla="*/ 110 w 118"/>
                  <a:gd name="T19" fmla="*/ 70 h 132"/>
                  <a:gd name="T20" fmla="*/ 114 w 118"/>
                  <a:gd name="T21" fmla="*/ 62 h 132"/>
                  <a:gd name="T22" fmla="*/ 118 w 118"/>
                  <a:gd name="T23" fmla="*/ 54 h 132"/>
                  <a:gd name="T24" fmla="*/ 118 w 118"/>
                  <a:gd name="T25" fmla="*/ 54 h 132"/>
                  <a:gd name="T26" fmla="*/ 118 w 118"/>
                  <a:gd name="T27" fmla="*/ 42 h 132"/>
                  <a:gd name="T28" fmla="*/ 116 w 118"/>
                  <a:gd name="T29" fmla="*/ 36 h 132"/>
                  <a:gd name="T30" fmla="*/ 114 w 118"/>
                  <a:gd name="T31" fmla="*/ 30 h 132"/>
                  <a:gd name="T32" fmla="*/ 110 w 118"/>
                  <a:gd name="T33" fmla="*/ 24 h 132"/>
                  <a:gd name="T34" fmla="*/ 104 w 118"/>
                  <a:gd name="T35" fmla="*/ 18 h 132"/>
                  <a:gd name="T36" fmla="*/ 98 w 118"/>
                  <a:gd name="T37" fmla="*/ 14 h 132"/>
                  <a:gd name="T38" fmla="*/ 88 w 118"/>
                  <a:gd name="T39" fmla="*/ 12 h 132"/>
                  <a:gd name="T40" fmla="*/ 26 w 118"/>
                  <a:gd name="T41" fmla="*/ 0 h 132"/>
                  <a:gd name="T42" fmla="*/ 0 w 118"/>
                  <a:gd name="T43" fmla="*/ 126 h 132"/>
                  <a:gd name="T44" fmla="*/ 28 w 118"/>
                  <a:gd name="T45" fmla="*/ 132 h 132"/>
                  <a:gd name="T46" fmla="*/ 50 w 118"/>
                  <a:gd name="T47" fmla="*/ 24 h 132"/>
                  <a:gd name="T48" fmla="*/ 74 w 118"/>
                  <a:gd name="T49" fmla="*/ 28 h 132"/>
                  <a:gd name="T50" fmla="*/ 74 w 118"/>
                  <a:gd name="T51" fmla="*/ 28 h 132"/>
                  <a:gd name="T52" fmla="*/ 82 w 118"/>
                  <a:gd name="T53" fmla="*/ 30 h 132"/>
                  <a:gd name="T54" fmla="*/ 86 w 118"/>
                  <a:gd name="T55" fmla="*/ 34 h 132"/>
                  <a:gd name="T56" fmla="*/ 90 w 118"/>
                  <a:gd name="T57" fmla="*/ 40 h 132"/>
                  <a:gd name="T58" fmla="*/ 90 w 118"/>
                  <a:gd name="T59" fmla="*/ 48 h 132"/>
                  <a:gd name="T60" fmla="*/ 90 w 118"/>
                  <a:gd name="T61" fmla="*/ 48 h 132"/>
                  <a:gd name="T62" fmla="*/ 86 w 118"/>
                  <a:gd name="T63" fmla="*/ 54 h 132"/>
                  <a:gd name="T64" fmla="*/ 82 w 118"/>
                  <a:gd name="T65" fmla="*/ 60 h 132"/>
                  <a:gd name="T66" fmla="*/ 74 w 118"/>
                  <a:gd name="T67" fmla="*/ 64 h 132"/>
                  <a:gd name="T68" fmla="*/ 68 w 118"/>
                  <a:gd name="T69" fmla="*/ 66 h 132"/>
                  <a:gd name="T70" fmla="*/ 60 w 118"/>
                  <a:gd name="T71" fmla="*/ 64 h 132"/>
                  <a:gd name="T72" fmla="*/ 60 w 118"/>
                  <a:gd name="T73" fmla="*/ 64 h 132"/>
                  <a:gd name="T74" fmla="*/ 48 w 118"/>
                  <a:gd name="T75" fmla="*/ 62 h 132"/>
                  <a:gd name="T76" fmla="*/ 50 w 118"/>
                  <a:gd name="T77" fmla="*/ 80 h 132"/>
                  <a:gd name="T78" fmla="*/ 50 w 118"/>
                  <a:gd name="T79" fmla="*/ 80 h 1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8"/>
                  <a:gd name="T121" fmla="*/ 0 h 132"/>
                  <a:gd name="T122" fmla="*/ 118 w 118"/>
                  <a:gd name="T123" fmla="*/ 132 h 1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8" h="132">
                    <a:moveTo>
                      <a:pt x="50" y="80"/>
                    </a:moveTo>
                    <a:lnTo>
                      <a:pt x="50" y="80"/>
                    </a:lnTo>
                    <a:lnTo>
                      <a:pt x="6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8" y="80"/>
                    </a:lnTo>
                    <a:lnTo>
                      <a:pt x="104" y="76"/>
                    </a:lnTo>
                    <a:lnTo>
                      <a:pt x="110" y="70"/>
                    </a:lnTo>
                    <a:lnTo>
                      <a:pt x="114" y="62"/>
                    </a:lnTo>
                    <a:lnTo>
                      <a:pt x="118" y="54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4" y="30"/>
                    </a:lnTo>
                    <a:lnTo>
                      <a:pt x="110" y="24"/>
                    </a:lnTo>
                    <a:lnTo>
                      <a:pt x="104" y="18"/>
                    </a:lnTo>
                    <a:lnTo>
                      <a:pt x="98" y="14"/>
                    </a:lnTo>
                    <a:lnTo>
                      <a:pt x="88" y="12"/>
                    </a:lnTo>
                    <a:lnTo>
                      <a:pt x="26" y="0"/>
                    </a:lnTo>
                    <a:lnTo>
                      <a:pt x="0" y="126"/>
                    </a:lnTo>
                    <a:lnTo>
                      <a:pt x="28" y="132"/>
                    </a:lnTo>
                    <a:lnTo>
                      <a:pt x="50" y="24"/>
                    </a:lnTo>
                    <a:lnTo>
                      <a:pt x="74" y="28"/>
                    </a:lnTo>
                    <a:lnTo>
                      <a:pt x="82" y="30"/>
                    </a:lnTo>
                    <a:lnTo>
                      <a:pt x="86" y="34"/>
                    </a:lnTo>
                    <a:lnTo>
                      <a:pt x="90" y="40"/>
                    </a:lnTo>
                    <a:lnTo>
                      <a:pt x="90" y="48"/>
                    </a:lnTo>
                    <a:lnTo>
                      <a:pt x="86" y="54"/>
                    </a:lnTo>
                    <a:lnTo>
                      <a:pt x="82" y="60"/>
                    </a:lnTo>
                    <a:lnTo>
                      <a:pt x="74" y="64"/>
                    </a:lnTo>
                    <a:lnTo>
                      <a:pt x="68" y="66"/>
                    </a:lnTo>
                    <a:lnTo>
                      <a:pt x="60" y="64"/>
                    </a:lnTo>
                    <a:lnTo>
                      <a:pt x="48" y="62"/>
                    </a:lnTo>
                    <a:lnTo>
                      <a:pt x="50" y="8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xmlns="" id="{7118F158-5A86-4DF0-8CF2-EBC3CBAEE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679"/>
                <a:ext cx="104" cy="132"/>
              </a:xfrm>
              <a:custGeom>
                <a:avLst/>
                <a:gdLst>
                  <a:gd name="T0" fmla="*/ 104 w 104"/>
                  <a:gd name="T1" fmla="*/ 4 h 132"/>
                  <a:gd name="T2" fmla="*/ 6 w 104"/>
                  <a:gd name="T3" fmla="*/ 0 h 132"/>
                  <a:gd name="T4" fmla="*/ 0 w 104"/>
                  <a:gd name="T5" fmla="*/ 128 h 132"/>
                  <a:gd name="T6" fmla="*/ 98 w 104"/>
                  <a:gd name="T7" fmla="*/ 132 h 132"/>
                  <a:gd name="T8" fmla="*/ 100 w 104"/>
                  <a:gd name="T9" fmla="*/ 112 h 132"/>
                  <a:gd name="T10" fmla="*/ 32 w 104"/>
                  <a:gd name="T11" fmla="*/ 110 h 132"/>
                  <a:gd name="T12" fmla="*/ 34 w 104"/>
                  <a:gd name="T13" fmla="*/ 74 h 132"/>
                  <a:gd name="T14" fmla="*/ 92 w 104"/>
                  <a:gd name="T15" fmla="*/ 76 h 132"/>
                  <a:gd name="T16" fmla="*/ 92 w 104"/>
                  <a:gd name="T17" fmla="*/ 58 h 132"/>
                  <a:gd name="T18" fmla="*/ 34 w 104"/>
                  <a:gd name="T19" fmla="*/ 56 h 132"/>
                  <a:gd name="T20" fmla="*/ 36 w 104"/>
                  <a:gd name="T21" fmla="*/ 22 h 132"/>
                  <a:gd name="T22" fmla="*/ 102 w 104"/>
                  <a:gd name="T23" fmla="*/ 24 h 132"/>
                  <a:gd name="T24" fmla="*/ 104 w 104"/>
                  <a:gd name="T25" fmla="*/ 4 h 132"/>
                  <a:gd name="T26" fmla="*/ 104 w 104"/>
                  <a:gd name="T27" fmla="*/ 4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132"/>
                  <a:gd name="T44" fmla="*/ 104 w 104"/>
                  <a:gd name="T45" fmla="*/ 132 h 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132">
                    <a:moveTo>
                      <a:pt x="104" y="4"/>
                    </a:moveTo>
                    <a:lnTo>
                      <a:pt x="6" y="0"/>
                    </a:lnTo>
                    <a:lnTo>
                      <a:pt x="0" y="128"/>
                    </a:lnTo>
                    <a:lnTo>
                      <a:pt x="98" y="132"/>
                    </a:lnTo>
                    <a:lnTo>
                      <a:pt x="100" y="112"/>
                    </a:lnTo>
                    <a:lnTo>
                      <a:pt x="32" y="110"/>
                    </a:lnTo>
                    <a:lnTo>
                      <a:pt x="34" y="74"/>
                    </a:lnTo>
                    <a:lnTo>
                      <a:pt x="92" y="76"/>
                    </a:lnTo>
                    <a:lnTo>
                      <a:pt x="92" y="58"/>
                    </a:lnTo>
                    <a:lnTo>
                      <a:pt x="34" y="56"/>
                    </a:lnTo>
                    <a:lnTo>
                      <a:pt x="36" y="22"/>
                    </a:lnTo>
                    <a:lnTo>
                      <a:pt x="102" y="24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:a16="http://schemas.microsoft.com/office/drawing/2014/main" xmlns="" id="{369F77F4-B93F-4BCB-96CC-46C9138A3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2669"/>
                <a:ext cx="122" cy="134"/>
              </a:xfrm>
              <a:custGeom>
                <a:avLst/>
                <a:gdLst>
                  <a:gd name="T0" fmla="*/ 120 w 122"/>
                  <a:gd name="T1" fmla="*/ 102 h 134"/>
                  <a:gd name="T2" fmla="*/ 120 w 122"/>
                  <a:gd name="T3" fmla="*/ 102 h 134"/>
                  <a:gd name="T4" fmla="*/ 104 w 122"/>
                  <a:gd name="T5" fmla="*/ 110 h 134"/>
                  <a:gd name="T6" fmla="*/ 82 w 122"/>
                  <a:gd name="T7" fmla="*/ 114 h 134"/>
                  <a:gd name="T8" fmla="*/ 82 w 122"/>
                  <a:gd name="T9" fmla="*/ 114 h 134"/>
                  <a:gd name="T10" fmla="*/ 74 w 122"/>
                  <a:gd name="T11" fmla="*/ 114 h 134"/>
                  <a:gd name="T12" fmla="*/ 64 w 122"/>
                  <a:gd name="T13" fmla="*/ 114 h 134"/>
                  <a:gd name="T14" fmla="*/ 56 w 122"/>
                  <a:gd name="T15" fmla="*/ 110 h 134"/>
                  <a:gd name="T16" fmla="*/ 48 w 122"/>
                  <a:gd name="T17" fmla="*/ 106 h 134"/>
                  <a:gd name="T18" fmla="*/ 42 w 122"/>
                  <a:gd name="T19" fmla="*/ 100 h 134"/>
                  <a:gd name="T20" fmla="*/ 38 w 122"/>
                  <a:gd name="T21" fmla="*/ 92 h 134"/>
                  <a:gd name="T22" fmla="*/ 34 w 122"/>
                  <a:gd name="T23" fmla="*/ 84 h 134"/>
                  <a:gd name="T24" fmla="*/ 30 w 122"/>
                  <a:gd name="T25" fmla="*/ 74 h 134"/>
                  <a:gd name="T26" fmla="*/ 30 w 122"/>
                  <a:gd name="T27" fmla="*/ 74 h 134"/>
                  <a:gd name="T28" fmla="*/ 30 w 122"/>
                  <a:gd name="T29" fmla="*/ 64 h 134"/>
                  <a:gd name="T30" fmla="*/ 32 w 122"/>
                  <a:gd name="T31" fmla="*/ 54 h 134"/>
                  <a:gd name="T32" fmla="*/ 34 w 122"/>
                  <a:gd name="T33" fmla="*/ 46 h 134"/>
                  <a:gd name="T34" fmla="*/ 38 w 122"/>
                  <a:gd name="T35" fmla="*/ 38 h 134"/>
                  <a:gd name="T36" fmla="*/ 44 w 122"/>
                  <a:gd name="T37" fmla="*/ 32 h 134"/>
                  <a:gd name="T38" fmla="*/ 52 w 122"/>
                  <a:gd name="T39" fmla="*/ 28 h 134"/>
                  <a:gd name="T40" fmla="*/ 60 w 122"/>
                  <a:gd name="T41" fmla="*/ 24 h 134"/>
                  <a:gd name="T42" fmla="*/ 70 w 122"/>
                  <a:gd name="T43" fmla="*/ 22 h 134"/>
                  <a:gd name="T44" fmla="*/ 70 w 122"/>
                  <a:gd name="T45" fmla="*/ 22 h 134"/>
                  <a:gd name="T46" fmla="*/ 90 w 122"/>
                  <a:gd name="T47" fmla="*/ 22 h 134"/>
                  <a:gd name="T48" fmla="*/ 106 w 122"/>
                  <a:gd name="T49" fmla="*/ 22 h 134"/>
                  <a:gd name="T50" fmla="*/ 102 w 122"/>
                  <a:gd name="T51" fmla="*/ 2 h 134"/>
                  <a:gd name="T52" fmla="*/ 102 w 122"/>
                  <a:gd name="T53" fmla="*/ 2 h 134"/>
                  <a:gd name="T54" fmla="*/ 84 w 122"/>
                  <a:gd name="T55" fmla="*/ 0 h 134"/>
                  <a:gd name="T56" fmla="*/ 66 w 122"/>
                  <a:gd name="T57" fmla="*/ 2 h 134"/>
                  <a:gd name="T58" fmla="*/ 66 w 122"/>
                  <a:gd name="T59" fmla="*/ 2 h 134"/>
                  <a:gd name="T60" fmla="*/ 52 w 122"/>
                  <a:gd name="T61" fmla="*/ 6 h 134"/>
                  <a:gd name="T62" fmla="*/ 38 w 122"/>
                  <a:gd name="T63" fmla="*/ 10 h 134"/>
                  <a:gd name="T64" fmla="*/ 26 w 122"/>
                  <a:gd name="T65" fmla="*/ 16 h 134"/>
                  <a:gd name="T66" fmla="*/ 16 w 122"/>
                  <a:gd name="T67" fmla="*/ 26 h 134"/>
                  <a:gd name="T68" fmla="*/ 8 w 122"/>
                  <a:gd name="T69" fmla="*/ 36 h 134"/>
                  <a:gd name="T70" fmla="*/ 2 w 122"/>
                  <a:gd name="T71" fmla="*/ 48 h 134"/>
                  <a:gd name="T72" fmla="*/ 0 w 122"/>
                  <a:gd name="T73" fmla="*/ 62 h 134"/>
                  <a:gd name="T74" fmla="*/ 0 w 122"/>
                  <a:gd name="T75" fmla="*/ 78 h 134"/>
                  <a:gd name="T76" fmla="*/ 0 w 122"/>
                  <a:gd name="T77" fmla="*/ 78 h 134"/>
                  <a:gd name="T78" fmla="*/ 4 w 122"/>
                  <a:gd name="T79" fmla="*/ 94 h 134"/>
                  <a:gd name="T80" fmla="*/ 12 w 122"/>
                  <a:gd name="T81" fmla="*/ 106 h 134"/>
                  <a:gd name="T82" fmla="*/ 20 w 122"/>
                  <a:gd name="T83" fmla="*/ 118 h 134"/>
                  <a:gd name="T84" fmla="*/ 30 w 122"/>
                  <a:gd name="T85" fmla="*/ 126 h 134"/>
                  <a:gd name="T86" fmla="*/ 42 w 122"/>
                  <a:gd name="T87" fmla="*/ 130 h 134"/>
                  <a:gd name="T88" fmla="*/ 56 w 122"/>
                  <a:gd name="T89" fmla="*/ 134 h 134"/>
                  <a:gd name="T90" fmla="*/ 70 w 122"/>
                  <a:gd name="T91" fmla="*/ 134 h 134"/>
                  <a:gd name="T92" fmla="*/ 86 w 122"/>
                  <a:gd name="T93" fmla="*/ 134 h 134"/>
                  <a:gd name="T94" fmla="*/ 86 w 122"/>
                  <a:gd name="T95" fmla="*/ 134 h 134"/>
                  <a:gd name="T96" fmla="*/ 104 w 122"/>
                  <a:gd name="T97" fmla="*/ 130 h 134"/>
                  <a:gd name="T98" fmla="*/ 122 w 122"/>
                  <a:gd name="T99" fmla="*/ 126 h 134"/>
                  <a:gd name="T100" fmla="*/ 120 w 122"/>
                  <a:gd name="T101" fmla="*/ 102 h 134"/>
                  <a:gd name="T102" fmla="*/ 120 w 122"/>
                  <a:gd name="T103" fmla="*/ 102 h 1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2"/>
                  <a:gd name="T157" fmla="*/ 0 h 134"/>
                  <a:gd name="T158" fmla="*/ 122 w 122"/>
                  <a:gd name="T159" fmla="*/ 134 h 1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2" h="134">
                    <a:moveTo>
                      <a:pt x="120" y="102"/>
                    </a:moveTo>
                    <a:lnTo>
                      <a:pt x="120" y="102"/>
                    </a:lnTo>
                    <a:lnTo>
                      <a:pt x="104" y="110"/>
                    </a:lnTo>
                    <a:lnTo>
                      <a:pt x="82" y="114"/>
                    </a:lnTo>
                    <a:lnTo>
                      <a:pt x="74" y="114"/>
                    </a:lnTo>
                    <a:lnTo>
                      <a:pt x="64" y="114"/>
                    </a:lnTo>
                    <a:lnTo>
                      <a:pt x="56" y="110"/>
                    </a:lnTo>
                    <a:lnTo>
                      <a:pt x="48" y="106"/>
                    </a:lnTo>
                    <a:lnTo>
                      <a:pt x="42" y="100"/>
                    </a:lnTo>
                    <a:lnTo>
                      <a:pt x="38" y="92"/>
                    </a:lnTo>
                    <a:lnTo>
                      <a:pt x="34" y="84"/>
                    </a:lnTo>
                    <a:lnTo>
                      <a:pt x="30" y="74"/>
                    </a:lnTo>
                    <a:lnTo>
                      <a:pt x="30" y="64"/>
                    </a:lnTo>
                    <a:lnTo>
                      <a:pt x="32" y="54"/>
                    </a:lnTo>
                    <a:lnTo>
                      <a:pt x="34" y="46"/>
                    </a:lnTo>
                    <a:lnTo>
                      <a:pt x="38" y="38"/>
                    </a:lnTo>
                    <a:lnTo>
                      <a:pt x="44" y="32"/>
                    </a:lnTo>
                    <a:lnTo>
                      <a:pt x="52" y="28"/>
                    </a:lnTo>
                    <a:lnTo>
                      <a:pt x="60" y="24"/>
                    </a:lnTo>
                    <a:lnTo>
                      <a:pt x="70" y="22"/>
                    </a:lnTo>
                    <a:lnTo>
                      <a:pt x="90" y="22"/>
                    </a:lnTo>
                    <a:lnTo>
                      <a:pt x="106" y="22"/>
                    </a:lnTo>
                    <a:lnTo>
                      <a:pt x="102" y="2"/>
                    </a:lnTo>
                    <a:lnTo>
                      <a:pt x="84" y="0"/>
                    </a:lnTo>
                    <a:lnTo>
                      <a:pt x="66" y="2"/>
                    </a:lnTo>
                    <a:lnTo>
                      <a:pt x="52" y="6"/>
                    </a:lnTo>
                    <a:lnTo>
                      <a:pt x="38" y="10"/>
                    </a:lnTo>
                    <a:lnTo>
                      <a:pt x="26" y="16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2" y="48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4" y="94"/>
                    </a:lnTo>
                    <a:lnTo>
                      <a:pt x="12" y="106"/>
                    </a:lnTo>
                    <a:lnTo>
                      <a:pt x="20" y="118"/>
                    </a:lnTo>
                    <a:lnTo>
                      <a:pt x="30" y="126"/>
                    </a:lnTo>
                    <a:lnTo>
                      <a:pt x="42" y="130"/>
                    </a:lnTo>
                    <a:lnTo>
                      <a:pt x="56" y="134"/>
                    </a:lnTo>
                    <a:lnTo>
                      <a:pt x="70" y="134"/>
                    </a:lnTo>
                    <a:lnTo>
                      <a:pt x="86" y="134"/>
                    </a:lnTo>
                    <a:lnTo>
                      <a:pt x="104" y="130"/>
                    </a:lnTo>
                    <a:lnTo>
                      <a:pt x="122" y="126"/>
                    </a:lnTo>
                    <a:lnTo>
                      <a:pt x="120" y="10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:a16="http://schemas.microsoft.com/office/drawing/2014/main" xmlns="" id="{64A077EF-EC10-4FC3-9765-5D8A1D9F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657"/>
                <a:ext cx="62" cy="132"/>
              </a:xfrm>
              <a:custGeom>
                <a:avLst/>
                <a:gdLst>
                  <a:gd name="T0" fmla="*/ 32 w 62"/>
                  <a:gd name="T1" fmla="*/ 132 h 132"/>
                  <a:gd name="T2" fmla="*/ 62 w 62"/>
                  <a:gd name="T3" fmla="*/ 126 h 132"/>
                  <a:gd name="T4" fmla="*/ 28 w 62"/>
                  <a:gd name="T5" fmla="*/ 0 h 132"/>
                  <a:gd name="T6" fmla="*/ 0 w 62"/>
                  <a:gd name="T7" fmla="*/ 8 h 132"/>
                  <a:gd name="T8" fmla="*/ 32 w 62"/>
                  <a:gd name="T9" fmla="*/ 132 h 132"/>
                  <a:gd name="T10" fmla="*/ 32 w 62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132"/>
                  <a:gd name="T20" fmla="*/ 62 w 62"/>
                  <a:gd name="T21" fmla="*/ 132 h 1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132">
                    <a:moveTo>
                      <a:pt x="32" y="132"/>
                    </a:moveTo>
                    <a:lnTo>
                      <a:pt x="62" y="126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32" y="13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:a16="http://schemas.microsoft.com/office/drawing/2014/main" xmlns="" id="{C1031C90-F9FE-4D22-9336-D267A3DE0B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5" y="2629"/>
                <a:ext cx="146" cy="154"/>
              </a:xfrm>
              <a:custGeom>
                <a:avLst/>
                <a:gdLst>
                  <a:gd name="T0" fmla="*/ 0 w 146"/>
                  <a:gd name="T1" fmla="*/ 154 h 154"/>
                  <a:gd name="T2" fmla="*/ 32 w 146"/>
                  <a:gd name="T3" fmla="*/ 144 h 154"/>
                  <a:gd name="T4" fmla="*/ 34 w 146"/>
                  <a:gd name="T5" fmla="*/ 94 h 154"/>
                  <a:gd name="T6" fmla="*/ 82 w 146"/>
                  <a:gd name="T7" fmla="*/ 76 h 154"/>
                  <a:gd name="T8" fmla="*/ 116 w 146"/>
                  <a:gd name="T9" fmla="*/ 112 h 154"/>
                  <a:gd name="T10" fmla="*/ 146 w 146"/>
                  <a:gd name="T11" fmla="*/ 102 h 154"/>
                  <a:gd name="T12" fmla="*/ 46 w 146"/>
                  <a:gd name="T13" fmla="*/ 0 h 154"/>
                  <a:gd name="T14" fmla="*/ 12 w 146"/>
                  <a:gd name="T15" fmla="*/ 12 h 154"/>
                  <a:gd name="T16" fmla="*/ 0 w 146"/>
                  <a:gd name="T17" fmla="*/ 154 h 154"/>
                  <a:gd name="T18" fmla="*/ 0 w 146"/>
                  <a:gd name="T19" fmla="*/ 154 h 154"/>
                  <a:gd name="T20" fmla="*/ 34 w 146"/>
                  <a:gd name="T21" fmla="*/ 72 h 154"/>
                  <a:gd name="T22" fmla="*/ 36 w 146"/>
                  <a:gd name="T23" fmla="*/ 26 h 154"/>
                  <a:gd name="T24" fmla="*/ 68 w 146"/>
                  <a:gd name="T25" fmla="*/ 60 h 154"/>
                  <a:gd name="T26" fmla="*/ 34 w 146"/>
                  <a:gd name="T27" fmla="*/ 72 h 154"/>
                  <a:gd name="T28" fmla="*/ 34 w 146"/>
                  <a:gd name="T29" fmla="*/ 72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154"/>
                  <a:gd name="T47" fmla="*/ 146 w 146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154">
                    <a:moveTo>
                      <a:pt x="0" y="154"/>
                    </a:moveTo>
                    <a:lnTo>
                      <a:pt x="32" y="144"/>
                    </a:lnTo>
                    <a:lnTo>
                      <a:pt x="34" y="94"/>
                    </a:lnTo>
                    <a:lnTo>
                      <a:pt x="82" y="76"/>
                    </a:lnTo>
                    <a:lnTo>
                      <a:pt x="116" y="112"/>
                    </a:lnTo>
                    <a:lnTo>
                      <a:pt x="146" y="102"/>
                    </a:lnTo>
                    <a:lnTo>
                      <a:pt x="46" y="0"/>
                    </a:lnTo>
                    <a:lnTo>
                      <a:pt x="12" y="12"/>
                    </a:lnTo>
                    <a:lnTo>
                      <a:pt x="0" y="154"/>
                    </a:lnTo>
                    <a:close/>
                    <a:moveTo>
                      <a:pt x="34" y="72"/>
                    </a:moveTo>
                    <a:lnTo>
                      <a:pt x="36" y="26"/>
                    </a:lnTo>
                    <a:lnTo>
                      <a:pt x="68" y="60"/>
                    </a:lnTo>
                    <a:lnTo>
                      <a:pt x="34" y="7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:a16="http://schemas.microsoft.com/office/drawing/2014/main" xmlns="" id="{97C61F5D-2F4A-4345-B176-178623028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595"/>
                <a:ext cx="150" cy="124"/>
              </a:xfrm>
              <a:custGeom>
                <a:avLst/>
                <a:gdLst>
                  <a:gd name="T0" fmla="*/ 70 w 150"/>
                  <a:gd name="T1" fmla="*/ 124 h 124"/>
                  <a:gd name="T2" fmla="*/ 150 w 150"/>
                  <a:gd name="T3" fmla="*/ 78 h 124"/>
                  <a:gd name="T4" fmla="*/ 138 w 150"/>
                  <a:gd name="T5" fmla="*/ 62 h 124"/>
                  <a:gd name="T6" fmla="*/ 84 w 150"/>
                  <a:gd name="T7" fmla="*/ 92 h 124"/>
                  <a:gd name="T8" fmla="*/ 26 w 150"/>
                  <a:gd name="T9" fmla="*/ 0 h 124"/>
                  <a:gd name="T10" fmla="*/ 0 w 150"/>
                  <a:gd name="T11" fmla="*/ 14 h 124"/>
                  <a:gd name="T12" fmla="*/ 70 w 150"/>
                  <a:gd name="T13" fmla="*/ 124 h 124"/>
                  <a:gd name="T14" fmla="*/ 70 w 150"/>
                  <a:gd name="T15" fmla="*/ 124 h 1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0"/>
                  <a:gd name="T25" fmla="*/ 0 h 124"/>
                  <a:gd name="T26" fmla="*/ 150 w 150"/>
                  <a:gd name="T27" fmla="*/ 124 h 1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0" h="124">
                    <a:moveTo>
                      <a:pt x="70" y="124"/>
                    </a:moveTo>
                    <a:lnTo>
                      <a:pt x="150" y="78"/>
                    </a:lnTo>
                    <a:lnTo>
                      <a:pt x="138" y="62"/>
                    </a:lnTo>
                    <a:lnTo>
                      <a:pt x="84" y="92"/>
                    </a:lnTo>
                    <a:lnTo>
                      <a:pt x="26" y="0"/>
                    </a:lnTo>
                    <a:lnTo>
                      <a:pt x="0" y="14"/>
                    </a:lnTo>
                    <a:lnTo>
                      <a:pt x="70" y="124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:a16="http://schemas.microsoft.com/office/drawing/2014/main" xmlns="" id="{CF4CF365-0D1E-4631-B0FC-8FBFA0DB9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517"/>
                <a:ext cx="138" cy="144"/>
              </a:xfrm>
              <a:custGeom>
                <a:avLst/>
                <a:gdLst>
                  <a:gd name="T0" fmla="*/ 12 w 138"/>
                  <a:gd name="T1" fmla="*/ 82 h 144"/>
                  <a:gd name="T2" fmla="*/ 46 w 138"/>
                  <a:gd name="T3" fmla="*/ 58 h 144"/>
                  <a:gd name="T4" fmla="*/ 114 w 138"/>
                  <a:gd name="T5" fmla="*/ 144 h 144"/>
                  <a:gd name="T6" fmla="*/ 138 w 138"/>
                  <a:gd name="T7" fmla="*/ 126 h 144"/>
                  <a:gd name="T8" fmla="*/ 70 w 138"/>
                  <a:gd name="T9" fmla="*/ 40 h 144"/>
                  <a:gd name="T10" fmla="*/ 104 w 138"/>
                  <a:gd name="T11" fmla="*/ 16 h 144"/>
                  <a:gd name="T12" fmla="*/ 90 w 138"/>
                  <a:gd name="T13" fmla="*/ 0 h 144"/>
                  <a:gd name="T14" fmla="*/ 0 w 138"/>
                  <a:gd name="T15" fmla="*/ 66 h 144"/>
                  <a:gd name="T16" fmla="*/ 12 w 138"/>
                  <a:gd name="T17" fmla="*/ 82 h 144"/>
                  <a:gd name="T18" fmla="*/ 12 w 138"/>
                  <a:gd name="T19" fmla="*/ 82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8"/>
                  <a:gd name="T31" fmla="*/ 0 h 144"/>
                  <a:gd name="T32" fmla="*/ 138 w 138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8" h="144">
                    <a:moveTo>
                      <a:pt x="12" y="82"/>
                    </a:moveTo>
                    <a:lnTo>
                      <a:pt x="46" y="58"/>
                    </a:lnTo>
                    <a:lnTo>
                      <a:pt x="114" y="144"/>
                    </a:lnTo>
                    <a:lnTo>
                      <a:pt x="138" y="126"/>
                    </a:lnTo>
                    <a:lnTo>
                      <a:pt x="70" y="40"/>
                    </a:lnTo>
                    <a:lnTo>
                      <a:pt x="104" y="16"/>
                    </a:lnTo>
                    <a:lnTo>
                      <a:pt x="90" y="0"/>
                    </a:lnTo>
                    <a:lnTo>
                      <a:pt x="0" y="66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xmlns="" id="{072E95DD-1825-4D2D-BEA1-9277565F8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437"/>
                <a:ext cx="150" cy="146"/>
              </a:xfrm>
              <a:custGeom>
                <a:avLst/>
                <a:gdLst>
                  <a:gd name="T0" fmla="*/ 128 w 150"/>
                  <a:gd name="T1" fmla="*/ 146 h 146"/>
                  <a:gd name="T2" fmla="*/ 150 w 150"/>
                  <a:gd name="T3" fmla="*/ 124 h 146"/>
                  <a:gd name="T4" fmla="*/ 112 w 150"/>
                  <a:gd name="T5" fmla="*/ 88 h 146"/>
                  <a:gd name="T6" fmla="*/ 90 w 150"/>
                  <a:gd name="T7" fmla="*/ 0 h 146"/>
                  <a:gd name="T8" fmla="*/ 68 w 150"/>
                  <a:gd name="T9" fmla="*/ 22 h 146"/>
                  <a:gd name="T10" fmla="*/ 84 w 150"/>
                  <a:gd name="T11" fmla="*/ 80 h 146"/>
                  <a:gd name="T12" fmla="*/ 24 w 150"/>
                  <a:gd name="T13" fmla="*/ 64 h 146"/>
                  <a:gd name="T14" fmla="*/ 0 w 150"/>
                  <a:gd name="T15" fmla="*/ 86 h 146"/>
                  <a:gd name="T16" fmla="*/ 88 w 150"/>
                  <a:gd name="T17" fmla="*/ 106 h 146"/>
                  <a:gd name="T18" fmla="*/ 128 w 150"/>
                  <a:gd name="T19" fmla="*/ 146 h 146"/>
                  <a:gd name="T20" fmla="*/ 128 w 150"/>
                  <a:gd name="T21" fmla="*/ 146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0"/>
                  <a:gd name="T34" fmla="*/ 0 h 146"/>
                  <a:gd name="T35" fmla="*/ 150 w 150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0" h="146">
                    <a:moveTo>
                      <a:pt x="128" y="146"/>
                    </a:moveTo>
                    <a:lnTo>
                      <a:pt x="150" y="124"/>
                    </a:lnTo>
                    <a:lnTo>
                      <a:pt x="112" y="88"/>
                    </a:lnTo>
                    <a:lnTo>
                      <a:pt x="90" y="0"/>
                    </a:lnTo>
                    <a:lnTo>
                      <a:pt x="68" y="22"/>
                    </a:lnTo>
                    <a:lnTo>
                      <a:pt x="84" y="80"/>
                    </a:lnTo>
                    <a:lnTo>
                      <a:pt x="24" y="64"/>
                    </a:lnTo>
                    <a:lnTo>
                      <a:pt x="0" y="86"/>
                    </a:lnTo>
                    <a:lnTo>
                      <a:pt x="88" y="106"/>
                    </a:lnTo>
                    <a:lnTo>
                      <a:pt x="128" y="146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xmlns="" id="{9BC35F5D-8DA2-4FE2-B075-19C0601A7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675"/>
                <a:ext cx="146" cy="128"/>
              </a:xfrm>
              <a:custGeom>
                <a:avLst/>
                <a:gdLst>
                  <a:gd name="T0" fmla="*/ 20 w 146"/>
                  <a:gd name="T1" fmla="*/ 94 h 128"/>
                  <a:gd name="T2" fmla="*/ 20 w 146"/>
                  <a:gd name="T3" fmla="*/ 94 h 128"/>
                  <a:gd name="T4" fmla="*/ 24 w 146"/>
                  <a:gd name="T5" fmla="*/ 76 h 128"/>
                  <a:gd name="T6" fmla="*/ 30 w 146"/>
                  <a:gd name="T7" fmla="*/ 56 h 128"/>
                  <a:gd name="T8" fmla="*/ 30 w 146"/>
                  <a:gd name="T9" fmla="*/ 56 h 128"/>
                  <a:gd name="T10" fmla="*/ 34 w 146"/>
                  <a:gd name="T11" fmla="*/ 48 h 128"/>
                  <a:gd name="T12" fmla="*/ 40 w 146"/>
                  <a:gd name="T13" fmla="*/ 42 h 128"/>
                  <a:gd name="T14" fmla="*/ 46 w 146"/>
                  <a:gd name="T15" fmla="*/ 36 h 128"/>
                  <a:gd name="T16" fmla="*/ 54 w 146"/>
                  <a:gd name="T17" fmla="*/ 32 h 128"/>
                  <a:gd name="T18" fmla="*/ 62 w 146"/>
                  <a:gd name="T19" fmla="*/ 30 h 128"/>
                  <a:gd name="T20" fmla="*/ 72 w 146"/>
                  <a:gd name="T21" fmla="*/ 30 h 128"/>
                  <a:gd name="T22" fmla="*/ 82 w 146"/>
                  <a:gd name="T23" fmla="*/ 30 h 128"/>
                  <a:gd name="T24" fmla="*/ 92 w 146"/>
                  <a:gd name="T25" fmla="*/ 34 h 128"/>
                  <a:gd name="T26" fmla="*/ 92 w 146"/>
                  <a:gd name="T27" fmla="*/ 34 h 128"/>
                  <a:gd name="T28" fmla="*/ 102 w 146"/>
                  <a:gd name="T29" fmla="*/ 38 h 128"/>
                  <a:gd name="T30" fmla="*/ 110 w 146"/>
                  <a:gd name="T31" fmla="*/ 44 h 128"/>
                  <a:gd name="T32" fmla="*/ 116 w 146"/>
                  <a:gd name="T33" fmla="*/ 50 h 128"/>
                  <a:gd name="T34" fmla="*/ 120 w 146"/>
                  <a:gd name="T35" fmla="*/ 58 h 128"/>
                  <a:gd name="T36" fmla="*/ 122 w 146"/>
                  <a:gd name="T37" fmla="*/ 66 h 128"/>
                  <a:gd name="T38" fmla="*/ 122 w 146"/>
                  <a:gd name="T39" fmla="*/ 74 h 128"/>
                  <a:gd name="T40" fmla="*/ 122 w 146"/>
                  <a:gd name="T41" fmla="*/ 82 h 128"/>
                  <a:gd name="T42" fmla="*/ 120 w 146"/>
                  <a:gd name="T43" fmla="*/ 92 h 128"/>
                  <a:gd name="T44" fmla="*/ 120 w 146"/>
                  <a:gd name="T45" fmla="*/ 92 h 128"/>
                  <a:gd name="T46" fmla="*/ 110 w 146"/>
                  <a:gd name="T47" fmla="*/ 110 h 128"/>
                  <a:gd name="T48" fmla="*/ 100 w 146"/>
                  <a:gd name="T49" fmla="*/ 122 h 128"/>
                  <a:gd name="T50" fmla="*/ 122 w 146"/>
                  <a:gd name="T51" fmla="*/ 128 h 128"/>
                  <a:gd name="T52" fmla="*/ 122 w 146"/>
                  <a:gd name="T53" fmla="*/ 128 h 128"/>
                  <a:gd name="T54" fmla="*/ 132 w 146"/>
                  <a:gd name="T55" fmla="*/ 114 h 128"/>
                  <a:gd name="T56" fmla="*/ 138 w 146"/>
                  <a:gd name="T57" fmla="*/ 100 h 128"/>
                  <a:gd name="T58" fmla="*/ 138 w 146"/>
                  <a:gd name="T59" fmla="*/ 100 h 128"/>
                  <a:gd name="T60" fmla="*/ 144 w 146"/>
                  <a:gd name="T61" fmla="*/ 86 h 128"/>
                  <a:gd name="T62" fmla="*/ 146 w 146"/>
                  <a:gd name="T63" fmla="*/ 72 h 128"/>
                  <a:gd name="T64" fmla="*/ 146 w 146"/>
                  <a:gd name="T65" fmla="*/ 58 h 128"/>
                  <a:gd name="T66" fmla="*/ 144 w 146"/>
                  <a:gd name="T67" fmla="*/ 46 h 128"/>
                  <a:gd name="T68" fmla="*/ 138 w 146"/>
                  <a:gd name="T69" fmla="*/ 34 h 128"/>
                  <a:gd name="T70" fmla="*/ 130 w 146"/>
                  <a:gd name="T71" fmla="*/ 24 h 128"/>
                  <a:gd name="T72" fmla="*/ 118 w 146"/>
                  <a:gd name="T73" fmla="*/ 14 h 128"/>
                  <a:gd name="T74" fmla="*/ 104 w 146"/>
                  <a:gd name="T75" fmla="*/ 6 h 128"/>
                  <a:gd name="T76" fmla="*/ 104 w 146"/>
                  <a:gd name="T77" fmla="*/ 6 h 128"/>
                  <a:gd name="T78" fmla="*/ 86 w 146"/>
                  <a:gd name="T79" fmla="*/ 2 h 128"/>
                  <a:gd name="T80" fmla="*/ 72 w 146"/>
                  <a:gd name="T81" fmla="*/ 0 h 128"/>
                  <a:gd name="T82" fmla="*/ 58 w 146"/>
                  <a:gd name="T83" fmla="*/ 2 h 128"/>
                  <a:gd name="T84" fmla="*/ 46 w 146"/>
                  <a:gd name="T85" fmla="*/ 8 h 128"/>
                  <a:gd name="T86" fmla="*/ 34 w 146"/>
                  <a:gd name="T87" fmla="*/ 16 h 128"/>
                  <a:gd name="T88" fmla="*/ 24 w 146"/>
                  <a:gd name="T89" fmla="*/ 24 h 128"/>
                  <a:gd name="T90" fmla="*/ 16 w 146"/>
                  <a:gd name="T91" fmla="*/ 36 h 128"/>
                  <a:gd name="T92" fmla="*/ 10 w 146"/>
                  <a:gd name="T93" fmla="*/ 50 h 128"/>
                  <a:gd name="T94" fmla="*/ 10 w 146"/>
                  <a:gd name="T95" fmla="*/ 50 h 128"/>
                  <a:gd name="T96" fmla="*/ 4 w 146"/>
                  <a:gd name="T97" fmla="*/ 66 h 128"/>
                  <a:gd name="T98" fmla="*/ 0 w 146"/>
                  <a:gd name="T99" fmla="*/ 82 h 128"/>
                  <a:gd name="T100" fmla="*/ 20 w 146"/>
                  <a:gd name="T101" fmla="*/ 94 h 128"/>
                  <a:gd name="T102" fmla="*/ 20 w 146"/>
                  <a:gd name="T103" fmla="*/ 94 h 1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6"/>
                  <a:gd name="T157" fmla="*/ 0 h 128"/>
                  <a:gd name="T158" fmla="*/ 146 w 146"/>
                  <a:gd name="T159" fmla="*/ 128 h 1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6" h="128">
                    <a:moveTo>
                      <a:pt x="20" y="94"/>
                    </a:moveTo>
                    <a:lnTo>
                      <a:pt x="20" y="94"/>
                    </a:lnTo>
                    <a:lnTo>
                      <a:pt x="24" y="76"/>
                    </a:lnTo>
                    <a:lnTo>
                      <a:pt x="30" y="56"/>
                    </a:lnTo>
                    <a:lnTo>
                      <a:pt x="34" y="48"/>
                    </a:lnTo>
                    <a:lnTo>
                      <a:pt x="40" y="42"/>
                    </a:lnTo>
                    <a:lnTo>
                      <a:pt x="46" y="36"/>
                    </a:lnTo>
                    <a:lnTo>
                      <a:pt x="54" y="32"/>
                    </a:lnTo>
                    <a:lnTo>
                      <a:pt x="62" y="30"/>
                    </a:lnTo>
                    <a:lnTo>
                      <a:pt x="72" y="30"/>
                    </a:lnTo>
                    <a:lnTo>
                      <a:pt x="82" y="30"/>
                    </a:lnTo>
                    <a:lnTo>
                      <a:pt x="92" y="34"/>
                    </a:lnTo>
                    <a:lnTo>
                      <a:pt x="102" y="38"/>
                    </a:lnTo>
                    <a:lnTo>
                      <a:pt x="110" y="44"/>
                    </a:lnTo>
                    <a:lnTo>
                      <a:pt x="116" y="50"/>
                    </a:lnTo>
                    <a:lnTo>
                      <a:pt x="120" y="58"/>
                    </a:lnTo>
                    <a:lnTo>
                      <a:pt x="122" y="66"/>
                    </a:lnTo>
                    <a:lnTo>
                      <a:pt x="122" y="74"/>
                    </a:lnTo>
                    <a:lnTo>
                      <a:pt x="122" y="82"/>
                    </a:lnTo>
                    <a:lnTo>
                      <a:pt x="120" y="92"/>
                    </a:lnTo>
                    <a:lnTo>
                      <a:pt x="110" y="110"/>
                    </a:lnTo>
                    <a:lnTo>
                      <a:pt x="100" y="122"/>
                    </a:lnTo>
                    <a:lnTo>
                      <a:pt x="122" y="128"/>
                    </a:lnTo>
                    <a:lnTo>
                      <a:pt x="132" y="114"/>
                    </a:lnTo>
                    <a:lnTo>
                      <a:pt x="138" y="100"/>
                    </a:lnTo>
                    <a:lnTo>
                      <a:pt x="144" y="86"/>
                    </a:lnTo>
                    <a:lnTo>
                      <a:pt x="146" y="72"/>
                    </a:lnTo>
                    <a:lnTo>
                      <a:pt x="146" y="58"/>
                    </a:lnTo>
                    <a:lnTo>
                      <a:pt x="144" y="46"/>
                    </a:lnTo>
                    <a:lnTo>
                      <a:pt x="138" y="34"/>
                    </a:lnTo>
                    <a:lnTo>
                      <a:pt x="130" y="24"/>
                    </a:lnTo>
                    <a:lnTo>
                      <a:pt x="118" y="14"/>
                    </a:lnTo>
                    <a:lnTo>
                      <a:pt x="104" y="6"/>
                    </a:lnTo>
                    <a:lnTo>
                      <a:pt x="86" y="2"/>
                    </a:lnTo>
                    <a:lnTo>
                      <a:pt x="72" y="0"/>
                    </a:lnTo>
                    <a:lnTo>
                      <a:pt x="58" y="2"/>
                    </a:lnTo>
                    <a:lnTo>
                      <a:pt x="46" y="8"/>
                    </a:lnTo>
                    <a:lnTo>
                      <a:pt x="34" y="16"/>
                    </a:lnTo>
                    <a:lnTo>
                      <a:pt x="24" y="24"/>
                    </a:lnTo>
                    <a:lnTo>
                      <a:pt x="16" y="36"/>
                    </a:lnTo>
                    <a:lnTo>
                      <a:pt x="10" y="50"/>
                    </a:lnTo>
                    <a:lnTo>
                      <a:pt x="4" y="66"/>
                    </a:lnTo>
                    <a:lnTo>
                      <a:pt x="0" y="82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xmlns="" id="{47798472-384B-437B-BD5B-129A6AA05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" y="1797"/>
                <a:ext cx="140" cy="146"/>
              </a:xfrm>
              <a:custGeom>
                <a:avLst/>
                <a:gdLst>
                  <a:gd name="T0" fmla="*/ 140 w 140"/>
                  <a:gd name="T1" fmla="*/ 84 h 146"/>
                  <a:gd name="T2" fmla="*/ 140 w 140"/>
                  <a:gd name="T3" fmla="*/ 56 h 146"/>
                  <a:gd name="T4" fmla="*/ 132 w 140"/>
                  <a:gd name="T5" fmla="*/ 30 h 146"/>
                  <a:gd name="T6" fmla="*/ 114 w 140"/>
                  <a:gd name="T7" fmla="*/ 12 h 146"/>
                  <a:gd name="T8" fmla="*/ 84 w 140"/>
                  <a:gd name="T9" fmla="*/ 0 h 146"/>
                  <a:gd name="T10" fmla="*/ 68 w 140"/>
                  <a:gd name="T11" fmla="*/ 0 h 146"/>
                  <a:gd name="T12" fmla="*/ 40 w 140"/>
                  <a:gd name="T13" fmla="*/ 6 h 146"/>
                  <a:gd name="T14" fmla="*/ 18 w 140"/>
                  <a:gd name="T15" fmla="*/ 22 h 146"/>
                  <a:gd name="T16" fmla="*/ 6 w 140"/>
                  <a:gd name="T17" fmla="*/ 46 h 146"/>
                  <a:gd name="T18" fmla="*/ 2 w 140"/>
                  <a:gd name="T19" fmla="*/ 60 h 146"/>
                  <a:gd name="T20" fmla="*/ 2 w 140"/>
                  <a:gd name="T21" fmla="*/ 88 h 146"/>
                  <a:gd name="T22" fmla="*/ 10 w 140"/>
                  <a:gd name="T23" fmla="*/ 114 h 146"/>
                  <a:gd name="T24" fmla="*/ 28 w 140"/>
                  <a:gd name="T25" fmla="*/ 134 h 146"/>
                  <a:gd name="T26" fmla="*/ 58 w 140"/>
                  <a:gd name="T27" fmla="*/ 144 h 146"/>
                  <a:gd name="T28" fmla="*/ 74 w 140"/>
                  <a:gd name="T29" fmla="*/ 146 h 146"/>
                  <a:gd name="T30" fmla="*/ 102 w 140"/>
                  <a:gd name="T31" fmla="*/ 138 h 146"/>
                  <a:gd name="T32" fmla="*/ 122 w 140"/>
                  <a:gd name="T33" fmla="*/ 122 h 146"/>
                  <a:gd name="T34" fmla="*/ 136 w 140"/>
                  <a:gd name="T35" fmla="*/ 98 h 146"/>
                  <a:gd name="T36" fmla="*/ 140 w 140"/>
                  <a:gd name="T37" fmla="*/ 84 h 146"/>
                  <a:gd name="T38" fmla="*/ 118 w 140"/>
                  <a:gd name="T39" fmla="*/ 80 h 146"/>
                  <a:gd name="T40" fmla="*/ 112 w 140"/>
                  <a:gd name="T41" fmla="*/ 96 h 146"/>
                  <a:gd name="T42" fmla="*/ 100 w 140"/>
                  <a:gd name="T43" fmla="*/ 110 h 146"/>
                  <a:gd name="T44" fmla="*/ 84 w 140"/>
                  <a:gd name="T45" fmla="*/ 116 h 146"/>
                  <a:gd name="T46" fmla="*/ 62 w 140"/>
                  <a:gd name="T47" fmla="*/ 116 h 146"/>
                  <a:gd name="T48" fmla="*/ 52 w 140"/>
                  <a:gd name="T49" fmla="*/ 112 h 146"/>
                  <a:gd name="T50" fmla="*/ 36 w 140"/>
                  <a:gd name="T51" fmla="*/ 104 h 146"/>
                  <a:gd name="T52" fmla="*/ 26 w 140"/>
                  <a:gd name="T53" fmla="*/ 90 h 146"/>
                  <a:gd name="T54" fmla="*/ 22 w 140"/>
                  <a:gd name="T55" fmla="*/ 74 h 146"/>
                  <a:gd name="T56" fmla="*/ 24 w 140"/>
                  <a:gd name="T57" fmla="*/ 64 h 146"/>
                  <a:gd name="T58" fmla="*/ 30 w 140"/>
                  <a:gd name="T59" fmla="*/ 48 h 146"/>
                  <a:gd name="T60" fmla="*/ 42 w 140"/>
                  <a:gd name="T61" fmla="*/ 36 h 146"/>
                  <a:gd name="T62" fmla="*/ 58 w 140"/>
                  <a:gd name="T63" fmla="*/ 28 h 146"/>
                  <a:gd name="T64" fmla="*/ 78 w 140"/>
                  <a:gd name="T65" fmla="*/ 28 h 146"/>
                  <a:gd name="T66" fmla="*/ 90 w 140"/>
                  <a:gd name="T67" fmla="*/ 32 h 146"/>
                  <a:gd name="T68" fmla="*/ 106 w 140"/>
                  <a:gd name="T69" fmla="*/ 40 h 146"/>
                  <a:gd name="T70" fmla="*/ 116 w 140"/>
                  <a:gd name="T71" fmla="*/ 54 h 146"/>
                  <a:gd name="T72" fmla="*/ 120 w 140"/>
                  <a:gd name="T73" fmla="*/ 70 h 146"/>
                  <a:gd name="T74" fmla="*/ 118 w 140"/>
                  <a:gd name="T75" fmla="*/ 80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0"/>
                  <a:gd name="T115" fmla="*/ 0 h 146"/>
                  <a:gd name="T116" fmla="*/ 140 w 140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0" h="146">
                    <a:moveTo>
                      <a:pt x="140" y="84"/>
                    </a:moveTo>
                    <a:lnTo>
                      <a:pt x="140" y="84"/>
                    </a:lnTo>
                    <a:lnTo>
                      <a:pt x="140" y="70"/>
                    </a:lnTo>
                    <a:lnTo>
                      <a:pt x="140" y="56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4" y="20"/>
                    </a:lnTo>
                    <a:lnTo>
                      <a:pt x="114" y="12"/>
                    </a:lnTo>
                    <a:lnTo>
                      <a:pt x="100" y="4"/>
                    </a:lnTo>
                    <a:lnTo>
                      <a:pt x="84" y="0"/>
                    </a:lnTo>
                    <a:lnTo>
                      <a:pt x="68" y="0"/>
                    </a:lnTo>
                    <a:lnTo>
                      <a:pt x="52" y="0"/>
                    </a:lnTo>
                    <a:lnTo>
                      <a:pt x="40" y="6"/>
                    </a:lnTo>
                    <a:lnTo>
                      <a:pt x="28" y="12"/>
                    </a:lnTo>
                    <a:lnTo>
                      <a:pt x="18" y="22"/>
                    </a:lnTo>
                    <a:lnTo>
                      <a:pt x="12" y="34"/>
                    </a:lnTo>
                    <a:lnTo>
                      <a:pt x="6" y="46"/>
                    </a:lnTo>
                    <a:lnTo>
                      <a:pt x="2" y="60"/>
                    </a:lnTo>
                    <a:lnTo>
                      <a:pt x="0" y="76"/>
                    </a:lnTo>
                    <a:lnTo>
                      <a:pt x="2" y="88"/>
                    </a:lnTo>
                    <a:lnTo>
                      <a:pt x="4" y="102"/>
                    </a:lnTo>
                    <a:lnTo>
                      <a:pt x="10" y="114"/>
                    </a:lnTo>
                    <a:lnTo>
                      <a:pt x="18" y="124"/>
                    </a:lnTo>
                    <a:lnTo>
                      <a:pt x="28" y="134"/>
                    </a:lnTo>
                    <a:lnTo>
                      <a:pt x="42" y="140"/>
                    </a:lnTo>
                    <a:lnTo>
                      <a:pt x="58" y="144"/>
                    </a:lnTo>
                    <a:lnTo>
                      <a:pt x="74" y="146"/>
                    </a:lnTo>
                    <a:lnTo>
                      <a:pt x="90" y="144"/>
                    </a:lnTo>
                    <a:lnTo>
                      <a:pt x="102" y="138"/>
                    </a:lnTo>
                    <a:lnTo>
                      <a:pt x="114" y="132"/>
                    </a:lnTo>
                    <a:lnTo>
                      <a:pt x="122" y="122"/>
                    </a:lnTo>
                    <a:lnTo>
                      <a:pt x="130" y="110"/>
                    </a:lnTo>
                    <a:lnTo>
                      <a:pt x="136" y="98"/>
                    </a:lnTo>
                    <a:lnTo>
                      <a:pt x="140" y="84"/>
                    </a:lnTo>
                    <a:close/>
                    <a:moveTo>
                      <a:pt x="118" y="80"/>
                    </a:moveTo>
                    <a:lnTo>
                      <a:pt x="118" y="80"/>
                    </a:lnTo>
                    <a:lnTo>
                      <a:pt x="116" y="90"/>
                    </a:lnTo>
                    <a:lnTo>
                      <a:pt x="112" y="96"/>
                    </a:lnTo>
                    <a:lnTo>
                      <a:pt x="106" y="104"/>
                    </a:lnTo>
                    <a:lnTo>
                      <a:pt x="100" y="110"/>
                    </a:lnTo>
                    <a:lnTo>
                      <a:pt x="92" y="114"/>
                    </a:lnTo>
                    <a:lnTo>
                      <a:pt x="84" y="116"/>
                    </a:lnTo>
                    <a:lnTo>
                      <a:pt x="74" y="116"/>
                    </a:lnTo>
                    <a:lnTo>
                      <a:pt x="62" y="116"/>
                    </a:lnTo>
                    <a:lnTo>
                      <a:pt x="52" y="112"/>
                    </a:lnTo>
                    <a:lnTo>
                      <a:pt x="44" y="108"/>
                    </a:lnTo>
                    <a:lnTo>
                      <a:pt x="36" y="104"/>
                    </a:lnTo>
                    <a:lnTo>
                      <a:pt x="30" y="98"/>
                    </a:lnTo>
                    <a:lnTo>
                      <a:pt x="26" y="90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4" y="64"/>
                    </a:lnTo>
                    <a:lnTo>
                      <a:pt x="26" y="56"/>
                    </a:lnTo>
                    <a:lnTo>
                      <a:pt x="30" y="48"/>
                    </a:lnTo>
                    <a:lnTo>
                      <a:pt x="36" y="40"/>
                    </a:lnTo>
                    <a:lnTo>
                      <a:pt x="42" y="36"/>
                    </a:lnTo>
                    <a:lnTo>
                      <a:pt x="50" y="32"/>
                    </a:lnTo>
                    <a:lnTo>
                      <a:pt x="58" y="28"/>
                    </a:lnTo>
                    <a:lnTo>
                      <a:pt x="68" y="28"/>
                    </a:lnTo>
                    <a:lnTo>
                      <a:pt x="78" y="28"/>
                    </a:lnTo>
                    <a:lnTo>
                      <a:pt x="90" y="32"/>
                    </a:lnTo>
                    <a:lnTo>
                      <a:pt x="98" y="36"/>
                    </a:lnTo>
                    <a:lnTo>
                      <a:pt x="106" y="40"/>
                    </a:lnTo>
                    <a:lnTo>
                      <a:pt x="112" y="48"/>
                    </a:lnTo>
                    <a:lnTo>
                      <a:pt x="116" y="54"/>
                    </a:lnTo>
                    <a:lnTo>
                      <a:pt x="118" y="62"/>
                    </a:lnTo>
                    <a:lnTo>
                      <a:pt x="120" y="70"/>
                    </a:lnTo>
                    <a:lnTo>
                      <a:pt x="118" y="8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9" name="Freeform 40">
                <a:extLst>
                  <a:ext uri="{FF2B5EF4-FFF2-40B4-BE49-F238E27FC236}">
                    <a16:creationId xmlns:a16="http://schemas.microsoft.com/office/drawing/2014/main" xmlns="" id="{99E4DC26-421B-43F5-AFA5-1389B767D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" y="1953"/>
                <a:ext cx="136" cy="90"/>
              </a:xfrm>
              <a:custGeom>
                <a:avLst/>
                <a:gdLst>
                  <a:gd name="T0" fmla="*/ 2 w 136"/>
                  <a:gd name="T1" fmla="*/ 0 h 90"/>
                  <a:gd name="T2" fmla="*/ 0 w 136"/>
                  <a:gd name="T3" fmla="*/ 90 h 90"/>
                  <a:gd name="T4" fmla="*/ 20 w 136"/>
                  <a:gd name="T5" fmla="*/ 90 h 90"/>
                  <a:gd name="T6" fmla="*/ 22 w 136"/>
                  <a:gd name="T7" fmla="*/ 30 h 90"/>
                  <a:gd name="T8" fmla="*/ 136 w 136"/>
                  <a:gd name="T9" fmla="*/ 34 h 90"/>
                  <a:gd name="T10" fmla="*/ 136 w 136"/>
                  <a:gd name="T11" fmla="*/ 6 h 90"/>
                  <a:gd name="T12" fmla="*/ 2 w 136"/>
                  <a:gd name="T13" fmla="*/ 0 h 90"/>
                  <a:gd name="T14" fmla="*/ 2 w 136"/>
                  <a:gd name="T15" fmla="*/ 0 h 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90"/>
                  <a:gd name="T26" fmla="*/ 136 w 136"/>
                  <a:gd name="T27" fmla="*/ 90 h 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90">
                    <a:moveTo>
                      <a:pt x="2" y="0"/>
                    </a:moveTo>
                    <a:lnTo>
                      <a:pt x="0" y="90"/>
                    </a:lnTo>
                    <a:lnTo>
                      <a:pt x="20" y="90"/>
                    </a:lnTo>
                    <a:lnTo>
                      <a:pt x="22" y="30"/>
                    </a:lnTo>
                    <a:lnTo>
                      <a:pt x="136" y="34"/>
                    </a:lnTo>
                    <a:lnTo>
                      <a:pt x="136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xmlns="" id="{7EB49A7F-B74B-4E0F-949A-73A481DCF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" y="2047"/>
                <a:ext cx="140" cy="146"/>
              </a:xfrm>
              <a:custGeom>
                <a:avLst/>
                <a:gdLst>
                  <a:gd name="T0" fmla="*/ 138 w 140"/>
                  <a:gd name="T1" fmla="*/ 64 h 146"/>
                  <a:gd name="T2" fmla="*/ 130 w 140"/>
                  <a:gd name="T3" fmla="*/ 36 h 146"/>
                  <a:gd name="T4" fmla="*/ 114 w 140"/>
                  <a:gd name="T5" fmla="*/ 16 h 146"/>
                  <a:gd name="T6" fmla="*/ 90 w 140"/>
                  <a:gd name="T7" fmla="*/ 2 h 146"/>
                  <a:gd name="T8" fmla="*/ 60 w 140"/>
                  <a:gd name="T9" fmla="*/ 0 h 146"/>
                  <a:gd name="T10" fmla="*/ 42 w 140"/>
                  <a:gd name="T11" fmla="*/ 4 h 146"/>
                  <a:gd name="T12" fmla="*/ 18 w 140"/>
                  <a:gd name="T13" fmla="*/ 20 h 146"/>
                  <a:gd name="T14" fmla="*/ 4 w 140"/>
                  <a:gd name="T15" fmla="*/ 42 h 146"/>
                  <a:gd name="T16" fmla="*/ 0 w 140"/>
                  <a:gd name="T17" fmla="*/ 68 h 146"/>
                  <a:gd name="T18" fmla="*/ 2 w 140"/>
                  <a:gd name="T19" fmla="*/ 82 h 146"/>
                  <a:gd name="T20" fmla="*/ 10 w 140"/>
                  <a:gd name="T21" fmla="*/ 110 h 146"/>
                  <a:gd name="T22" fmla="*/ 26 w 140"/>
                  <a:gd name="T23" fmla="*/ 130 h 146"/>
                  <a:gd name="T24" fmla="*/ 48 w 140"/>
                  <a:gd name="T25" fmla="*/ 144 h 146"/>
                  <a:gd name="T26" fmla="*/ 80 w 140"/>
                  <a:gd name="T27" fmla="*/ 146 h 146"/>
                  <a:gd name="T28" fmla="*/ 96 w 140"/>
                  <a:gd name="T29" fmla="*/ 142 h 146"/>
                  <a:gd name="T30" fmla="*/ 122 w 140"/>
                  <a:gd name="T31" fmla="*/ 126 h 146"/>
                  <a:gd name="T32" fmla="*/ 136 w 140"/>
                  <a:gd name="T33" fmla="*/ 106 h 146"/>
                  <a:gd name="T34" fmla="*/ 140 w 140"/>
                  <a:gd name="T35" fmla="*/ 78 h 146"/>
                  <a:gd name="T36" fmla="*/ 138 w 140"/>
                  <a:gd name="T37" fmla="*/ 64 h 146"/>
                  <a:gd name="T38" fmla="*/ 118 w 140"/>
                  <a:gd name="T39" fmla="*/ 66 h 146"/>
                  <a:gd name="T40" fmla="*/ 116 w 140"/>
                  <a:gd name="T41" fmla="*/ 84 h 146"/>
                  <a:gd name="T42" fmla="*/ 110 w 140"/>
                  <a:gd name="T43" fmla="*/ 100 h 146"/>
                  <a:gd name="T44" fmla="*/ 96 w 140"/>
                  <a:gd name="T45" fmla="*/ 110 h 146"/>
                  <a:gd name="T46" fmla="*/ 76 w 140"/>
                  <a:gd name="T47" fmla="*/ 116 h 146"/>
                  <a:gd name="T48" fmla="*/ 66 w 140"/>
                  <a:gd name="T49" fmla="*/ 118 h 146"/>
                  <a:gd name="T50" fmla="*/ 46 w 140"/>
                  <a:gd name="T51" fmla="*/ 114 h 146"/>
                  <a:gd name="T52" fmla="*/ 32 w 140"/>
                  <a:gd name="T53" fmla="*/ 104 h 146"/>
                  <a:gd name="T54" fmla="*/ 24 w 140"/>
                  <a:gd name="T55" fmla="*/ 88 h 146"/>
                  <a:gd name="T56" fmla="*/ 22 w 140"/>
                  <a:gd name="T57" fmla="*/ 80 h 146"/>
                  <a:gd name="T58" fmla="*/ 22 w 140"/>
                  <a:gd name="T59" fmla="*/ 62 h 146"/>
                  <a:gd name="T60" fmla="*/ 30 w 140"/>
                  <a:gd name="T61" fmla="*/ 46 h 146"/>
                  <a:gd name="T62" fmla="*/ 44 w 140"/>
                  <a:gd name="T63" fmla="*/ 36 h 146"/>
                  <a:gd name="T64" fmla="*/ 64 w 140"/>
                  <a:gd name="T65" fmla="*/ 30 h 146"/>
                  <a:gd name="T66" fmla="*/ 74 w 140"/>
                  <a:gd name="T67" fmla="*/ 30 h 146"/>
                  <a:gd name="T68" fmla="*/ 92 w 140"/>
                  <a:gd name="T69" fmla="*/ 32 h 146"/>
                  <a:gd name="T70" fmla="*/ 106 w 140"/>
                  <a:gd name="T71" fmla="*/ 42 h 146"/>
                  <a:gd name="T72" fmla="*/ 116 w 140"/>
                  <a:gd name="T73" fmla="*/ 58 h 146"/>
                  <a:gd name="T74" fmla="*/ 118 w 140"/>
                  <a:gd name="T75" fmla="*/ 66 h 1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0"/>
                  <a:gd name="T115" fmla="*/ 0 h 146"/>
                  <a:gd name="T116" fmla="*/ 140 w 140"/>
                  <a:gd name="T117" fmla="*/ 146 h 1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0" h="146">
                    <a:moveTo>
                      <a:pt x="138" y="64"/>
                    </a:moveTo>
                    <a:lnTo>
                      <a:pt x="138" y="64"/>
                    </a:lnTo>
                    <a:lnTo>
                      <a:pt x="136" y="50"/>
                    </a:lnTo>
                    <a:lnTo>
                      <a:pt x="130" y="36"/>
                    </a:lnTo>
                    <a:lnTo>
                      <a:pt x="124" y="26"/>
                    </a:lnTo>
                    <a:lnTo>
                      <a:pt x="114" y="16"/>
                    </a:lnTo>
                    <a:lnTo>
                      <a:pt x="104" y="8"/>
                    </a:lnTo>
                    <a:lnTo>
                      <a:pt x="90" y="2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42" y="4"/>
                    </a:lnTo>
                    <a:lnTo>
                      <a:pt x="30" y="10"/>
                    </a:lnTo>
                    <a:lnTo>
                      <a:pt x="18" y="20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4"/>
                    </a:lnTo>
                    <a:lnTo>
                      <a:pt x="0" y="68"/>
                    </a:lnTo>
                    <a:lnTo>
                      <a:pt x="2" y="82"/>
                    </a:lnTo>
                    <a:lnTo>
                      <a:pt x="4" y="96"/>
                    </a:lnTo>
                    <a:lnTo>
                      <a:pt x="10" y="110"/>
                    </a:lnTo>
                    <a:lnTo>
                      <a:pt x="16" y="122"/>
                    </a:lnTo>
                    <a:lnTo>
                      <a:pt x="26" y="130"/>
                    </a:lnTo>
                    <a:lnTo>
                      <a:pt x="36" y="138"/>
                    </a:lnTo>
                    <a:lnTo>
                      <a:pt x="48" y="144"/>
                    </a:lnTo>
                    <a:lnTo>
                      <a:pt x="64" y="146"/>
                    </a:lnTo>
                    <a:lnTo>
                      <a:pt x="80" y="146"/>
                    </a:lnTo>
                    <a:lnTo>
                      <a:pt x="96" y="142"/>
                    </a:lnTo>
                    <a:lnTo>
                      <a:pt x="110" y="136"/>
                    </a:lnTo>
                    <a:lnTo>
                      <a:pt x="122" y="126"/>
                    </a:lnTo>
                    <a:lnTo>
                      <a:pt x="130" y="116"/>
                    </a:lnTo>
                    <a:lnTo>
                      <a:pt x="136" y="106"/>
                    </a:lnTo>
                    <a:lnTo>
                      <a:pt x="138" y="92"/>
                    </a:lnTo>
                    <a:lnTo>
                      <a:pt x="140" y="78"/>
                    </a:lnTo>
                    <a:lnTo>
                      <a:pt x="138" y="64"/>
                    </a:lnTo>
                    <a:close/>
                    <a:moveTo>
                      <a:pt x="118" y="66"/>
                    </a:moveTo>
                    <a:lnTo>
                      <a:pt x="118" y="66"/>
                    </a:lnTo>
                    <a:lnTo>
                      <a:pt x="118" y="76"/>
                    </a:lnTo>
                    <a:lnTo>
                      <a:pt x="116" y="84"/>
                    </a:lnTo>
                    <a:lnTo>
                      <a:pt x="114" y="92"/>
                    </a:lnTo>
                    <a:lnTo>
                      <a:pt x="110" y="100"/>
                    </a:lnTo>
                    <a:lnTo>
                      <a:pt x="104" y="106"/>
                    </a:lnTo>
                    <a:lnTo>
                      <a:pt x="96" y="110"/>
                    </a:lnTo>
                    <a:lnTo>
                      <a:pt x="86" y="114"/>
                    </a:lnTo>
                    <a:lnTo>
                      <a:pt x="76" y="116"/>
                    </a:lnTo>
                    <a:lnTo>
                      <a:pt x="66" y="118"/>
                    </a:lnTo>
                    <a:lnTo>
                      <a:pt x="56" y="116"/>
                    </a:lnTo>
                    <a:lnTo>
                      <a:pt x="46" y="114"/>
                    </a:lnTo>
                    <a:lnTo>
                      <a:pt x="40" y="108"/>
                    </a:lnTo>
                    <a:lnTo>
                      <a:pt x="32" y="104"/>
                    </a:lnTo>
                    <a:lnTo>
                      <a:pt x="28" y="96"/>
                    </a:lnTo>
                    <a:lnTo>
                      <a:pt x="24" y="88"/>
                    </a:lnTo>
                    <a:lnTo>
                      <a:pt x="22" y="80"/>
                    </a:lnTo>
                    <a:lnTo>
                      <a:pt x="22" y="70"/>
                    </a:lnTo>
                    <a:lnTo>
                      <a:pt x="22" y="62"/>
                    </a:lnTo>
                    <a:lnTo>
                      <a:pt x="26" y="54"/>
                    </a:lnTo>
                    <a:lnTo>
                      <a:pt x="30" y="46"/>
                    </a:lnTo>
                    <a:lnTo>
                      <a:pt x="36" y="40"/>
                    </a:lnTo>
                    <a:lnTo>
                      <a:pt x="44" y="36"/>
                    </a:lnTo>
                    <a:lnTo>
                      <a:pt x="52" y="32"/>
                    </a:lnTo>
                    <a:lnTo>
                      <a:pt x="64" y="30"/>
                    </a:lnTo>
                    <a:lnTo>
                      <a:pt x="74" y="30"/>
                    </a:lnTo>
                    <a:lnTo>
                      <a:pt x="84" y="30"/>
                    </a:lnTo>
                    <a:lnTo>
                      <a:pt x="92" y="32"/>
                    </a:lnTo>
                    <a:lnTo>
                      <a:pt x="100" y="38"/>
                    </a:lnTo>
                    <a:lnTo>
                      <a:pt x="106" y="42"/>
                    </a:lnTo>
                    <a:lnTo>
                      <a:pt x="112" y="50"/>
                    </a:lnTo>
                    <a:lnTo>
                      <a:pt x="116" y="58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1" name="Freeform 42">
                <a:extLst>
                  <a:ext uri="{FF2B5EF4-FFF2-40B4-BE49-F238E27FC236}">
                    <a16:creationId xmlns:a16="http://schemas.microsoft.com/office/drawing/2014/main" xmlns="" id="{5A15E2B9-9BDC-4643-A6D4-D5DB62408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2191"/>
                <a:ext cx="176" cy="176"/>
              </a:xfrm>
              <a:custGeom>
                <a:avLst/>
                <a:gdLst>
                  <a:gd name="T0" fmla="*/ 0 w 176"/>
                  <a:gd name="T1" fmla="*/ 44 h 176"/>
                  <a:gd name="T2" fmla="*/ 8 w 176"/>
                  <a:gd name="T3" fmla="*/ 64 h 176"/>
                  <a:gd name="T4" fmla="*/ 108 w 176"/>
                  <a:gd name="T5" fmla="*/ 30 h 176"/>
                  <a:gd name="T6" fmla="*/ 108 w 176"/>
                  <a:gd name="T7" fmla="*/ 30 h 176"/>
                  <a:gd name="T8" fmla="*/ 20 w 176"/>
                  <a:gd name="T9" fmla="*/ 96 h 176"/>
                  <a:gd name="T10" fmla="*/ 28 w 176"/>
                  <a:gd name="T11" fmla="*/ 120 h 176"/>
                  <a:gd name="T12" fmla="*/ 140 w 176"/>
                  <a:gd name="T13" fmla="*/ 118 h 176"/>
                  <a:gd name="T14" fmla="*/ 140 w 176"/>
                  <a:gd name="T15" fmla="*/ 118 h 176"/>
                  <a:gd name="T16" fmla="*/ 40 w 176"/>
                  <a:gd name="T17" fmla="*/ 152 h 176"/>
                  <a:gd name="T18" fmla="*/ 50 w 176"/>
                  <a:gd name="T19" fmla="*/ 176 h 176"/>
                  <a:gd name="T20" fmla="*/ 176 w 176"/>
                  <a:gd name="T21" fmla="*/ 132 h 176"/>
                  <a:gd name="T22" fmla="*/ 162 w 176"/>
                  <a:gd name="T23" fmla="*/ 96 h 176"/>
                  <a:gd name="T24" fmla="*/ 58 w 176"/>
                  <a:gd name="T25" fmla="*/ 98 h 176"/>
                  <a:gd name="T26" fmla="*/ 58 w 176"/>
                  <a:gd name="T27" fmla="*/ 98 h 176"/>
                  <a:gd name="T28" fmla="*/ 140 w 176"/>
                  <a:gd name="T29" fmla="*/ 36 h 176"/>
                  <a:gd name="T30" fmla="*/ 126 w 176"/>
                  <a:gd name="T31" fmla="*/ 0 h 176"/>
                  <a:gd name="T32" fmla="*/ 0 w 176"/>
                  <a:gd name="T33" fmla="*/ 44 h 176"/>
                  <a:gd name="T34" fmla="*/ 0 w 176"/>
                  <a:gd name="T35" fmla="*/ 44 h 1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6"/>
                  <a:gd name="T55" fmla="*/ 0 h 176"/>
                  <a:gd name="T56" fmla="*/ 176 w 176"/>
                  <a:gd name="T57" fmla="*/ 176 h 1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6" h="176">
                    <a:moveTo>
                      <a:pt x="0" y="44"/>
                    </a:moveTo>
                    <a:lnTo>
                      <a:pt x="8" y="64"/>
                    </a:lnTo>
                    <a:lnTo>
                      <a:pt x="108" y="30"/>
                    </a:lnTo>
                    <a:lnTo>
                      <a:pt x="20" y="96"/>
                    </a:lnTo>
                    <a:lnTo>
                      <a:pt x="28" y="120"/>
                    </a:lnTo>
                    <a:lnTo>
                      <a:pt x="140" y="118"/>
                    </a:lnTo>
                    <a:lnTo>
                      <a:pt x="40" y="152"/>
                    </a:lnTo>
                    <a:lnTo>
                      <a:pt x="50" y="176"/>
                    </a:lnTo>
                    <a:lnTo>
                      <a:pt x="176" y="132"/>
                    </a:lnTo>
                    <a:lnTo>
                      <a:pt x="162" y="96"/>
                    </a:lnTo>
                    <a:lnTo>
                      <a:pt x="58" y="98"/>
                    </a:lnTo>
                    <a:lnTo>
                      <a:pt x="140" y="36"/>
                    </a:lnTo>
                    <a:lnTo>
                      <a:pt x="12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43">
                <a:extLst>
                  <a:ext uri="{FF2B5EF4-FFF2-40B4-BE49-F238E27FC236}">
                    <a16:creationId xmlns:a16="http://schemas.microsoft.com/office/drawing/2014/main" xmlns="" id="{E366C3C8-1A4C-484C-B375-529FDE8E3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" y="2335"/>
                <a:ext cx="156" cy="144"/>
              </a:xfrm>
              <a:custGeom>
                <a:avLst/>
                <a:gdLst>
                  <a:gd name="T0" fmla="*/ 82 w 156"/>
                  <a:gd name="T1" fmla="*/ 88 h 144"/>
                  <a:gd name="T2" fmla="*/ 84 w 156"/>
                  <a:gd name="T3" fmla="*/ 92 h 144"/>
                  <a:gd name="T4" fmla="*/ 84 w 156"/>
                  <a:gd name="T5" fmla="*/ 108 h 144"/>
                  <a:gd name="T6" fmla="*/ 78 w 156"/>
                  <a:gd name="T7" fmla="*/ 114 h 144"/>
                  <a:gd name="T8" fmla="*/ 70 w 156"/>
                  <a:gd name="T9" fmla="*/ 116 h 144"/>
                  <a:gd name="T10" fmla="*/ 54 w 156"/>
                  <a:gd name="T11" fmla="*/ 112 h 144"/>
                  <a:gd name="T12" fmla="*/ 32 w 156"/>
                  <a:gd name="T13" fmla="*/ 82 h 144"/>
                  <a:gd name="T14" fmla="*/ 66 w 156"/>
                  <a:gd name="T15" fmla="*/ 62 h 144"/>
                  <a:gd name="T16" fmla="*/ 126 w 156"/>
                  <a:gd name="T17" fmla="*/ 56 h 144"/>
                  <a:gd name="T18" fmla="*/ 130 w 156"/>
                  <a:gd name="T19" fmla="*/ 62 h 144"/>
                  <a:gd name="T20" fmla="*/ 130 w 156"/>
                  <a:gd name="T21" fmla="*/ 74 h 144"/>
                  <a:gd name="T22" fmla="*/ 124 w 156"/>
                  <a:gd name="T23" fmla="*/ 80 h 144"/>
                  <a:gd name="T24" fmla="*/ 110 w 156"/>
                  <a:gd name="T25" fmla="*/ 82 h 144"/>
                  <a:gd name="T26" fmla="*/ 96 w 156"/>
                  <a:gd name="T27" fmla="*/ 74 h 144"/>
                  <a:gd name="T28" fmla="*/ 112 w 156"/>
                  <a:gd name="T29" fmla="*/ 34 h 144"/>
                  <a:gd name="T30" fmla="*/ 0 w 156"/>
                  <a:gd name="T31" fmla="*/ 68 h 144"/>
                  <a:gd name="T32" fmla="*/ 34 w 156"/>
                  <a:gd name="T33" fmla="*/ 122 h 144"/>
                  <a:gd name="T34" fmla="*/ 46 w 156"/>
                  <a:gd name="T35" fmla="*/ 136 h 144"/>
                  <a:gd name="T36" fmla="*/ 60 w 156"/>
                  <a:gd name="T37" fmla="*/ 142 h 144"/>
                  <a:gd name="T38" fmla="*/ 72 w 156"/>
                  <a:gd name="T39" fmla="*/ 144 h 144"/>
                  <a:gd name="T40" fmla="*/ 86 w 156"/>
                  <a:gd name="T41" fmla="*/ 140 h 144"/>
                  <a:gd name="T42" fmla="*/ 98 w 156"/>
                  <a:gd name="T43" fmla="*/ 132 h 144"/>
                  <a:gd name="T44" fmla="*/ 104 w 156"/>
                  <a:gd name="T45" fmla="*/ 122 h 144"/>
                  <a:gd name="T46" fmla="*/ 102 w 156"/>
                  <a:gd name="T47" fmla="*/ 98 h 144"/>
                  <a:gd name="T48" fmla="*/ 102 w 156"/>
                  <a:gd name="T49" fmla="*/ 98 h 144"/>
                  <a:gd name="T50" fmla="*/ 122 w 156"/>
                  <a:gd name="T51" fmla="*/ 108 h 144"/>
                  <a:gd name="T52" fmla="*/ 142 w 156"/>
                  <a:gd name="T53" fmla="*/ 102 h 144"/>
                  <a:gd name="T54" fmla="*/ 148 w 156"/>
                  <a:gd name="T55" fmla="*/ 98 h 144"/>
                  <a:gd name="T56" fmla="*/ 156 w 156"/>
                  <a:gd name="T57" fmla="*/ 86 h 144"/>
                  <a:gd name="T58" fmla="*/ 156 w 156"/>
                  <a:gd name="T59" fmla="*/ 74 h 144"/>
                  <a:gd name="T60" fmla="*/ 150 w 156"/>
                  <a:gd name="T61" fmla="*/ 58 h 144"/>
                  <a:gd name="T62" fmla="*/ 0 w 156"/>
                  <a:gd name="T63" fmla="*/ 68 h 1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144"/>
                  <a:gd name="T98" fmla="*/ 156 w 156"/>
                  <a:gd name="T99" fmla="*/ 144 h 1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144">
                    <a:moveTo>
                      <a:pt x="66" y="62"/>
                    </a:moveTo>
                    <a:lnTo>
                      <a:pt x="82" y="88"/>
                    </a:lnTo>
                    <a:lnTo>
                      <a:pt x="84" y="92"/>
                    </a:lnTo>
                    <a:lnTo>
                      <a:pt x="86" y="100"/>
                    </a:lnTo>
                    <a:lnTo>
                      <a:pt x="84" y="108"/>
                    </a:lnTo>
                    <a:lnTo>
                      <a:pt x="80" y="110"/>
                    </a:lnTo>
                    <a:lnTo>
                      <a:pt x="78" y="114"/>
                    </a:lnTo>
                    <a:lnTo>
                      <a:pt x="70" y="116"/>
                    </a:lnTo>
                    <a:lnTo>
                      <a:pt x="62" y="116"/>
                    </a:lnTo>
                    <a:lnTo>
                      <a:pt x="54" y="112"/>
                    </a:lnTo>
                    <a:lnTo>
                      <a:pt x="48" y="106"/>
                    </a:lnTo>
                    <a:lnTo>
                      <a:pt x="32" y="82"/>
                    </a:lnTo>
                    <a:lnTo>
                      <a:pt x="66" y="62"/>
                    </a:lnTo>
                    <a:close/>
                    <a:moveTo>
                      <a:pt x="112" y="34"/>
                    </a:moveTo>
                    <a:lnTo>
                      <a:pt x="126" y="56"/>
                    </a:lnTo>
                    <a:lnTo>
                      <a:pt x="130" y="62"/>
                    </a:lnTo>
                    <a:lnTo>
                      <a:pt x="130" y="68"/>
                    </a:lnTo>
                    <a:lnTo>
                      <a:pt x="130" y="74"/>
                    </a:lnTo>
                    <a:lnTo>
                      <a:pt x="124" y="80"/>
                    </a:lnTo>
                    <a:lnTo>
                      <a:pt x="116" y="82"/>
                    </a:lnTo>
                    <a:lnTo>
                      <a:pt x="110" y="82"/>
                    </a:lnTo>
                    <a:lnTo>
                      <a:pt x="102" y="80"/>
                    </a:lnTo>
                    <a:lnTo>
                      <a:pt x="96" y="74"/>
                    </a:lnTo>
                    <a:lnTo>
                      <a:pt x="82" y="52"/>
                    </a:lnTo>
                    <a:lnTo>
                      <a:pt x="112" y="34"/>
                    </a:lnTo>
                    <a:close/>
                    <a:moveTo>
                      <a:pt x="0" y="68"/>
                    </a:moveTo>
                    <a:lnTo>
                      <a:pt x="34" y="122"/>
                    </a:lnTo>
                    <a:lnTo>
                      <a:pt x="40" y="130"/>
                    </a:lnTo>
                    <a:lnTo>
                      <a:pt x="46" y="136"/>
                    </a:lnTo>
                    <a:lnTo>
                      <a:pt x="52" y="140"/>
                    </a:lnTo>
                    <a:lnTo>
                      <a:pt x="60" y="14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80" y="144"/>
                    </a:lnTo>
                    <a:lnTo>
                      <a:pt x="86" y="140"/>
                    </a:lnTo>
                    <a:lnTo>
                      <a:pt x="98" y="132"/>
                    </a:lnTo>
                    <a:lnTo>
                      <a:pt x="100" y="126"/>
                    </a:lnTo>
                    <a:lnTo>
                      <a:pt x="104" y="122"/>
                    </a:lnTo>
                    <a:lnTo>
                      <a:pt x="104" y="110"/>
                    </a:lnTo>
                    <a:lnTo>
                      <a:pt x="102" y="98"/>
                    </a:lnTo>
                    <a:lnTo>
                      <a:pt x="112" y="104"/>
                    </a:lnTo>
                    <a:lnTo>
                      <a:pt x="122" y="108"/>
                    </a:lnTo>
                    <a:lnTo>
                      <a:pt x="132" y="106"/>
                    </a:lnTo>
                    <a:lnTo>
                      <a:pt x="142" y="102"/>
                    </a:lnTo>
                    <a:lnTo>
                      <a:pt x="148" y="98"/>
                    </a:lnTo>
                    <a:lnTo>
                      <a:pt x="152" y="92"/>
                    </a:lnTo>
                    <a:lnTo>
                      <a:pt x="156" y="86"/>
                    </a:lnTo>
                    <a:lnTo>
                      <a:pt x="156" y="80"/>
                    </a:lnTo>
                    <a:lnTo>
                      <a:pt x="156" y="74"/>
                    </a:lnTo>
                    <a:lnTo>
                      <a:pt x="156" y="68"/>
                    </a:lnTo>
                    <a:lnTo>
                      <a:pt x="150" y="58"/>
                    </a:lnTo>
                    <a:lnTo>
                      <a:pt x="114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44">
                <a:extLst>
                  <a:ext uri="{FF2B5EF4-FFF2-40B4-BE49-F238E27FC236}">
                    <a16:creationId xmlns:a16="http://schemas.microsoft.com/office/drawing/2014/main" xmlns="" id="{86108207-3A27-4FDA-82FD-407737B74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2425"/>
                <a:ext cx="126" cy="102"/>
              </a:xfrm>
              <a:custGeom>
                <a:avLst/>
                <a:gdLst>
                  <a:gd name="T0" fmla="*/ 0 w 126"/>
                  <a:gd name="T1" fmla="*/ 80 h 102"/>
                  <a:gd name="T2" fmla="*/ 20 w 126"/>
                  <a:gd name="T3" fmla="*/ 102 h 102"/>
                  <a:gd name="T4" fmla="*/ 126 w 126"/>
                  <a:gd name="T5" fmla="*/ 24 h 102"/>
                  <a:gd name="T6" fmla="*/ 106 w 126"/>
                  <a:gd name="T7" fmla="*/ 0 h 102"/>
                  <a:gd name="T8" fmla="*/ 0 w 126"/>
                  <a:gd name="T9" fmla="*/ 80 h 102"/>
                  <a:gd name="T10" fmla="*/ 0 w 126"/>
                  <a:gd name="T11" fmla="*/ 80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102"/>
                  <a:gd name="T20" fmla="*/ 126 w 126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102">
                    <a:moveTo>
                      <a:pt x="0" y="80"/>
                    </a:moveTo>
                    <a:lnTo>
                      <a:pt x="20" y="102"/>
                    </a:lnTo>
                    <a:lnTo>
                      <a:pt x="126" y="24"/>
                    </a:lnTo>
                    <a:lnTo>
                      <a:pt x="106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xmlns="" id="{C6E1F3C4-1731-49CF-90B8-B3773C57E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9" y="2487"/>
                <a:ext cx="166" cy="152"/>
              </a:xfrm>
              <a:custGeom>
                <a:avLst/>
                <a:gdLst>
                  <a:gd name="T0" fmla="*/ 0 w 166"/>
                  <a:gd name="T1" fmla="*/ 48 h 152"/>
                  <a:gd name="T2" fmla="*/ 24 w 166"/>
                  <a:gd name="T3" fmla="*/ 70 h 152"/>
                  <a:gd name="T4" fmla="*/ 70 w 166"/>
                  <a:gd name="T5" fmla="*/ 52 h 152"/>
                  <a:gd name="T6" fmla="*/ 108 w 166"/>
                  <a:gd name="T7" fmla="*/ 86 h 152"/>
                  <a:gd name="T8" fmla="*/ 86 w 166"/>
                  <a:gd name="T9" fmla="*/ 130 h 152"/>
                  <a:gd name="T10" fmla="*/ 110 w 166"/>
                  <a:gd name="T11" fmla="*/ 152 h 152"/>
                  <a:gd name="T12" fmla="*/ 166 w 166"/>
                  <a:gd name="T13" fmla="*/ 24 h 152"/>
                  <a:gd name="T14" fmla="*/ 140 w 166"/>
                  <a:gd name="T15" fmla="*/ 0 h 152"/>
                  <a:gd name="T16" fmla="*/ 0 w 166"/>
                  <a:gd name="T17" fmla="*/ 48 h 152"/>
                  <a:gd name="T18" fmla="*/ 0 w 166"/>
                  <a:gd name="T19" fmla="*/ 48 h 152"/>
                  <a:gd name="T20" fmla="*/ 92 w 166"/>
                  <a:gd name="T21" fmla="*/ 42 h 152"/>
                  <a:gd name="T22" fmla="*/ 138 w 166"/>
                  <a:gd name="T23" fmla="*/ 26 h 152"/>
                  <a:gd name="T24" fmla="*/ 118 w 166"/>
                  <a:gd name="T25" fmla="*/ 68 h 152"/>
                  <a:gd name="T26" fmla="*/ 92 w 166"/>
                  <a:gd name="T27" fmla="*/ 42 h 152"/>
                  <a:gd name="T28" fmla="*/ 92 w 166"/>
                  <a:gd name="T29" fmla="*/ 42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6"/>
                  <a:gd name="T46" fmla="*/ 0 h 152"/>
                  <a:gd name="T47" fmla="*/ 166 w 166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6" h="152">
                    <a:moveTo>
                      <a:pt x="0" y="48"/>
                    </a:moveTo>
                    <a:lnTo>
                      <a:pt x="24" y="70"/>
                    </a:lnTo>
                    <a:lnTo>
                      <a:pt x="70" y="52"/>
                    </a:lnTo>
                    <a:lnTo>
                      <a:pt x="108" y="86"/>
                    </a:lnTo>
                    <a:lnTo>
                      <a:pt x="86" y="130"/>
                    </a:lnTo>
                    <a:lnTo>
                      <a:pt x="110" y="152"/>
                    </a:lnTo>
                    <a:lnTo>
                      <a:pt x="166" y="24"/>
                    </a:lnTo>
                    <a:lnTo>
                      <a:pt x="140" y="0"/>
                    </a:lnTo>
                    <a:lnTo>
                      <a:pt x="0" y="48"/>
                    </a:lnTo>
                    <a:close/>
                    <a:moveTo>
                      <a:pt x="92" y="42"/>
                    </a:moveTo>
                    <a:lnTo>
                      <a:pt x="138" y="26"/>
                    </a:lnTo>
                    <a:lnTo>
                      <a:pt x="118" y="68"/>
                    </a:lnTo>
                    <a:lnTo>
                      <a:pt x="92" y="42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5" name="Freeform 46">
                <a:extLst>
                  <a:ext uri="{FF2B5EF4-FFF2-40B4-BE49-F238E27FC236}">
                    <a16:creationId xmlns:a16="http://schemas.microsoft.com/office/drawing/2014/main" xmlns="" id="{B95A9CA2-7F66-45F2-A1C1-3CA82E1F4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" y="2543"/>
                <a:ext cx="182" cy="176"/>
              </a:xfrm>
              <a:custGeom>
                <a:avLst/>
                <a:gdLst>
                  <a:gd name="T0" fmla="*/ 0 w 182"/>
                  <a:gd name="T1" fmla="*/ 108 h 176"/>
                  <a:gd name="T2" fmla="*/ 22 w 182"/>
                  <a:gd name="T3" fmla="*/ 122 h 176"/>
                  <a:gd name="T4" fmla="*/ 76 w 182"/>
                  <a:gd name="T5" fmla="*/ 42 h 176"/>
                  <a:gd name="T6" fmla="*/ 76 w 182"/>
                  <a:gd name="T7" fmla="*/ 42 h 176"/>
                  <a:gd name="T8" fmla="*/ 78 w 182"/>
                  <a:gd name="T9" fmla="*/ 156 h 176"/>
                  <a:gd name="T10" fmla="*/ 108 w 182"/>
                  <a:gd name="T11" fmla="*/ 176 h 176"/>
                  <a:gd name="T12" fmla="*/ 182 w 182"/>
                  <a:gd name="T13" fmla="*/ 68 h 176"/>
                  <a:gd name="T14" fmla="*/ 160 w 182"/>
                  <a:gd name="T15" fmla="*/ 54 h 176"/>
                  <a:gd name="T16" fmla="*/ 104 w 182"/>
                  <a:gd name="T17" fmla="*/ 136 h 176"/>
                  <a:gd name="T18" fmla="*/ 104 w 182"/>
                  <a:gd name="T19" fmla="*/ 134 h 176"/>
                  <a:gd name="T20" fmla="*/ 104 w 182"/>
                  <a:gd name="T21" fmla="*/ 20 h 176"/>
                  <a:gd name="T22" fmla="*/ 74 w 182"/>
                  <a:gd name="T23" fmla="*/ 0 h 176"/>
                  <a:gd name="T24" fmla="*/ 0 w 182"/>
                  <a:gd name="T25" fmla="*/ 108 h 176"/>
                  <a:gd name="T26" fmla="*/ 0 w 182"/>
                  <a:gd name="T27" fmla="*/ 108 h 1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2"/>
                  <a:gd name="T43" fmla="*/ 0 h 176"/>
                  <a:gd name="T44" fmla="*/ 182 w 182"/>
                  <a:gd name="T45" fmla="*/ 176 h 1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2" h="176">
                    <a:moveTo>
                      <a:pt x="0" y="108"/>
                    </a:moveTo>
                    <a:lnTo>
                      <a:pt x="22" y="122"/>
                    </a:lnTo>
                    <a:lnTo>
                      <a:pt x="76" y="42"/>
                    </a:lnTo>
                    <a:lnTo>
                      <a:pt x="78" y="156"/>
                    </a:lnTo>
                    <a:lnTo>
                      <a:pt x="108" y="176"/>
                    </a:lnTo>
                    <a:lnTo>
                      <a:pt x="182" y="68"/>
                    </a:lnTo>
                    <a:lnTo>
                      <a:pt x="160" y="54"/>
                    </a:lnTo>
                    <a:lnTo>
                      <a:pt x="104" y="136"/>
                    </a:lnTo>
                    <a:lnTo>
                      <a:pt x="104" y="134"/>
                    </a:lnTo>
                    <a:lnTo>
                      <a:pt x="104" y="20"/>
                    </a:lnTo>
                    <a:lnTo>
                      <a:pt x="74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52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6" name="Freeform 47">
                <a:extLst>
                  <a:ext uri="{FF2B5EF4-FFF2-40B4-BE49-F238E27FC236}">
                    <a16:creationId xmlns:a16="http://schemas.microsoft.com/office/drawing/2014/main" xmlns="" id="{62C803F9-11EC-4745-B7E0-D882CEEFB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" y="1441"/>
                <a:ext cx="1154" cy="1100"/>
              </a:xfrm>
              <a:custGeom>
                <a:avLst/>
                <a:gdLst>
                  <a:gd name="T0" fmla="*/ 1066 w 1154"/>
                  <a:gd name="T1" fmla="*/ 600 h 1100"/>
                  <a:gd name="T2" fmla="*/ 994 w 1154"/>
                  <a:gd name="T3" fmla="*/ 588 h 1100"/>
                  <a:gd name="T4" fmla="*/ 924 w 1154"/>
                  <a:gd name="T5" fmla="*/ 662 h 1100"/>
                  <a:gd name="T6" fmla="*/ 980 w 1154"/>
                  <a:gd name="T7" fmla="*/ 740 h 1100"/>
                  <a:gd name="T8" fmla="*/ 1048 w 1154"/>
                  <a:gd name="T9" fmla="*/ 780 h 1100"/>
                  <a:gd name="T10" fmla="*/ 1044 w 1154"/>
                  <a:gd name="T11" fmla="*/ 890 h 1100"/>
                  <a:gd name="T12" fmla="*/ 944 w 1154"/>
                  <a:gd name="T13" fmla="*/ 880 h 1100"/>
                  <a:gd name="T14" fmla="*/ 888 w 1154"/>
                  <a:gd name="T15" fmla="*/ 826 h 1100"/>
                  <a:gd name="T16" fmla="*/ 790 w 1154"/>
                  <a:gd name="T17" fmla="*/ 846 h 1100"/>
                  <a:gd name="T18" fmla="*/ 790 w 1154"/>
                  <a:gd name="T19" fmla="*/ 942 h 1100"/>
                  <a:gd name="T20" fmla="*/ 824 w 1154"/>
                  <a:gd name="T21" fmla="*/ 1014 h 1100"/>
                  <a:gd name="T22" fmla="*/ 754 w 1154"/>
                  <a:gd name="T23" fmla="*/ 1100 h 1100"/>
                  <a:gd name="T24" fmla="*/ 680 w 1154"/>
                  <a:gd name="T25" fmla="*/ 1030 h 1100"/>
                  <a:gd name="T26" fmla="*/ 670 w 1154"/>
                  <a:gd name="T27" fmla="*/ 956 h 1100"/>
                  <a:gd name="T28" fmla="*/ 580 w 1154"/>
                  <a:gd name="T29" fmla="*/ 914 h 1100"/>
                  <a:gd name="T30" fmla="*/ 522 w 1154"/>
                  <a:gd name="T31" fmla="*/ 992 h 1100"/>
                  <a:gd name="T32" fmla="*/ 506 w 1154"/>
                  <a:gd name="T33" fmla="*/ 1070 h 1100"/>
                  <a:gd name="T34" fmla="*/ 400 w 1154"/>
                  <a:gd name="T35" fmla="*/ 1098 h 1100"/>
                  <a:gd name="T36" fmla="*/ 378 w 1154"/>
                  <a:gd name="T37" fmla="*/ 1000 h 1100"/>
                  <a:gd name="T38" fmla="*/ 414 w 1154"/>
                  <a:gd name="T39" fmla="*/ 934 h 1100"/>
                  <a:gd name="T40" fmla="*/ 364 w 1154"/>
                  <a:gd name="T41" fmla="*/ 846 h 1100"/>
                  <a:gd name="T42" fmla="*/ 272 w 1154"/>
                  <a:gd name="T43" fmla="*/ 874 h 1100"/>
                  <a:gd name="T44" fmla="*/ 214 w 1154"/>
                  <a:gd name="T45" fmla="*/ 926 h 1100"/>
                  <a:gd name="T46" fmla="*/ 110 w 1154"/>
                  <a:gd name="T47" fmla="*/ 886 h 1100"/>
                  <a:gd name="T48" fmla="*/ 152 w 1154"/>
                  <a:gd name="T49" fmla="*/ 796 h 1100"/>
                  <a:gd name="T50" fmla="*/ 218 w 1154"/>
                  <a:gd name="T51" fmla="*/ 762 h 1100"/>
                  <a:gd name="T52" fmla="*/ 232 w 1154"/>
                  <a:gd name="T53" fmla="*/ 662 h 1100"/>
                  <a:gd name="T54" fmla="*/ 140 w 1154"/>
                  <a:gd name="T55" fmla="*/ 634 h 1100"/>
                  <a:gd name="T56" fmla="*/ 62 w 1154"/>
                  <a:gd name="T57" fmla="*/ 644 h 1100"/>
                  <a:gd name="T58" fmla="*/ 2 w 1154"/>
                  <a:gd name="T59" fmla="*/ 552 h 1100"/>
                  <a:gd name="T60" fmla="*/ 88 w 1154"/>
                  <a:gd name="T61" fmla="*/ 500 h 1100"/>
                  <a:gd name="T62" fmla="*/ 162 w 1154"/>
                  <a:gd name="T63" fmla="*/ 512 h 1100"/>
                  <a:gd name="T64" fmla="*/ 230 w 1154"/>
                  <a:gd name="T65" fmla="*/ 438 h 1100"/>
                  <a:gd name="T66" fmla="*/ 174 w 1154"/>
                  <a:gd name="T67" fmla="*/ 360 h 1100"/>
                  <a:gd name="T68" fmla="*/ 106 w 1154"/>
                  <a:gd name="T69" fmla="*/ 322 h 1100"/>
                  <a:gd name="T70" fmla="*/ 112 w 1154"/>
                  <a:gd name="T71" fmla="*/ 210 h 1100"/>
                  <a:gd name="T72" fmla="*/ 214 w 1154"/>
                  <a:gd name="T73" fmla="*/ 222 h 1100"/>
                  <a:gd name="T74" fmla="*/ 268 w 1154"/>
                  <a:gd name="T75" fmla="*/ 274 h 1100"/>
                  <a:gd name="T76" fmla="*/ 364 w 1154"/>
                  <a:gd name="T77" fmla="*/ 254 h 1100"/>
                  <a:gd name="T78" fmla="*/ 364 w 1154"/>
                  <a:gd name="T79" fmla="*/ 160 h 1100"/>
                  <a:gd name="T80" fmla="*/ 332 w 1154"/>
                  <a:gd name="T81" fmla="*/ 88 h 1100"/>
                  <a:gd name="T82" fmla="*/ 400 w 1154"/>
                  <a:gd name="T83" fmla="*/ 2 h 1100"/>
                  <a:gd name="T84" fmla="*/ 474 w 1154"/>
                  <a:gd name="T85" fmla="*/ 70 h 1100"/>
                  <a:gd name="T86" fmla="*/ 484 w 1154"/>
                  <a:gd name="T87" fmla="*/ 144 h 1100"/>
                  <a:gd name="T88" fmla="*/ 576 w 1154"/>
                  <a:gd name="T89" fmla="*/ 186 h 1100"/>
                  <a:gd name="T90" fmla="*/ 634 w 1154"/>
                  <a:gd name="T91" fmla="*/ 108 h 1100"/>
                  <a:gd name="T92" fmla="*/ 650 w 1154"/>
                  <a:gd name="T93" fmla="*/ 32 h 1100"/>
                  <a:gd name="T94" fmla="*/ 756 w 1154"/>
                  <a:gd name="T95" fmla="*/ 2 h 1100"/>
                  <a:gd name="T96" fmla="*/ 776 w 1154"/>
                  <a:gd name="T97" fmla="*/ 100 h 1100"/>
                  <a:gd name="T98" fmla="*/ 742 w 1154"/>
                  <a:gd name="T99" fmla="*/ 166 h 1100"/>
                  <a:gd name="T100" fmla="*/ 792 w 1154"/>
                  <a:gd name="T101" fmla="*/ 256 h 1100"/>
                  <a:gd name="T102" fmla="*/ 882 w 1154"/>
                  <a:gd name="T103" fmla="*/ 226 h 1100"/>
                  <a:gd name="T104" fmla="*/ 940 w 1154"/>
                  <a:gd name="T105" fmla="*/ 174 h 1100"/>
                  <a:gd name="T106" fmla="*/ 1046 w 1154"/>
                  <a:gd name="T107" fmla="*/ 214 h 1100"/>
                  <a:gd name="T108" fmla="*/ 1004 w 1154"/>
                  <a:gd name="T109" fmla="*/ 306 h 1100"/>
                  <a:gd name="T110" fmla="*/ 936 w 1154"/>
                  <a:gd name="T111" fmla="*/ 338 h 1100"/>
                  <a:gd name="T112" fmla="*/ 924 w 1154"/>
                  <a:gd name="T113" fmla="*/ 438 h 1100"/>
                  <a:gd name="T114" fmla="*/ 1016 w 1154"/>
                  <a:gd name="T115" fmla="*/ 466 h 1100"/>
                  <a:gd name="T116" fmla="*/ 1094 w 1154"/>
                  <a:gd name="T117" fmla="*/ 456 h 1100"/>
                  <a:gd name="T118" fmla="*/ 1154 w 1154"/>
                  <a:gd name="T119" fmla="*/ 548 h 1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54"/>
                  <a:gd name="T181" fmla="*/ 0 h 1100"/>
                  <a:gd name="T182" fmla="*/ 1154 w 1154"/>
                  <a:gd name="T183" fmla="*/ 1100 h 1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54" h="1100">
                    <a:moveTo>
                      <a:pt x="1154" y="550"/>
                    </a:moveTo>
                    <a:lnTo>
                      <a:pt x="1154" y="550"/>
                    </a:lnTo>
                    <a:lnTo>
                      <a:pt x="1154" y="552"/>
                    </a:lnTo>
                    <a:lnTo>
                      <a:pt x="1150" y="554"/>
                    </a:lnTo>
                    <a:lnTo>
                      <a:pt x="1140" y="554"/>
                    </a:lnTo>
                    <a:lnTo>
                      <a:pt x="1104" y="550"/>
                    </a:lnTo>
                    <a:lnTo>
                      <a:pt x="1068" y="546"/>
                    </a:lnTo>
                    <a:lnTo>
                      <a:pt x="1054" y="546"/>
                    </a:lnTo>
                    <a:lnTo>
                      <a:pt x="1050" y="546"/>
                    </a:lnTo>
                    <a:lnTo>
                      <a:pt x="1046" y="548"/>
                    </a:lnTo>
                    <a:lnTo>
                      <a:pt x="1046" y="550"/>
                    </a:lnTo>
                    <a:lnTo>
                      <a:pt x="1046" y="554"/>
                    </a:lnTo>
                    <a:lnTo>
                      <a:pt x="1050" y="566"/>
                    </a:lnTo>
                    <a:lnTo>
                      <a:pt x="1066" y="600"/>
                    </a:lnTo>
                    <a:lnTo>
                      <a:pt x="1082" y="634"/>
                    </a:lnTo>
                    <a:lnTo>
                      <a:pt x="1086" y="646"/>
                    </a:lnTo>
                    <a:lnTo>
                      <a:pt x="1086" y="650"/>
                    </a:lnTo>
                    <a:lnTo>
                      <a:pt x="1086" y="652"/>
                    </a:lnTo>
                    <a:lnTo>
                      <a:pt x="1082" y="652"/>
                    </a:lnTo>
                    <a:lnTo>
                      <a:pt x="1078" y="652"/>
                    </a:lnTo>
                    <a:lnTo>
                      <a:pt x="1068" y="644"/>
                    </a:lnTo>
                    <a:lnTo>
                      <a:pt x="1040" y="620"/>
                    </a:lnTo>
                    <a:lnTo>
                      <a:pt x="1012" y="594"/>
                    </a:lnTo>
                    <a:lnTo>
                      <a:pt x="1000" y="586"/>
                    </a:lnTo>
                    <a:lnTo>
                      <a:pt x="996" y="586"/>
                    </a:lnTo>
                    <a:lnTo>
                      <a:pt x="994" y="586"/>
                    </a:lnTo>
                    <a:lnTo>
                      <a:pt x="994" y="588"/>
                    </a:lnTo>
                    <a:lnTo>
                      <a:pt x="994" y="592"/>
                    </a:lnTo>
                    <a:lnTo>
                      <a:pt x="996" y="604"/>
                    </a:lnTo>
                    <a:lnTo>
                      <a:pt x="1010" y="638"/>
                    </a:lnTo>
                    <a:lnTo>
                      <a:pt x="1026" y="674"/>
                    </a:lnTo>
                    <a:lnTo>
                      <a:pt x="1030" y="686"/>
                    </a:lnTo>
                    <a:lnTo>
                      <a:pt x="1030" y="690"/>
                    </a:lnTo>
                    <a:lnTo>
                      <a:pt x="1030" y="692"/>
                    </a:lnTo>
                    <a:lnTo>
                      <a:pt x="1026" y="692"/>
                    </a:lnTo>
                    <a:lnTo>
                      <a:pt x="1022" y="692"/>
                    </a:lnTo>
                    <a:lnTo>
                      <a:pt x="1008" y="690"/>
                    </a:lnTo>
                    <a:lnTo>
                      <a:pt x="974" y="678"/>
                    </a:lnTo>
                    <a:lnTo>
                      <a:pt x="938" y="666"/>
                    </a:lnTo>
                    <a:lnTo>
                      <a:pt x="928" y="662"/>
                    </a:lnTo>
                    <a:lnTo>
                      <a:pt x="924" y="662"/>
                    </a:lnTo>
                    <a:lnTo>
                      <a:pt x="922" y="664"/>
                    </a:lnTo>
                    <a:lnTo>
                      <a:pt x="922" y="666"/>
                    </a:lnTo>
                    <a:lnTo>
                      <a:pt x="926" y="668"/>
                    </a:lnTo>
                    <a:lnTo>
                      <a:pt x="936" y="672"/>
                    </a:lnTo>
                    <a:lnTo>
                      <a:pt x="972" y="684"/>
                    </a:lnTo>
                    <a:lnTo>
                      <a:pt x="1008" y="696"/>
                    </a:lnTo>
                    <a:lnTo>
                      <a:pt x="1020" y="702"/>
                    </a:lnTo>
                    <a:lnTo>
                      <a:pt x="1024" y="704"/>
                    </a:lnTo>
                    <a:lnTo>
                      <a:pt x="1026" y="706"/>
                    </a:lnTo>
                    <a:lnTo>
                      <a:pt x="1024" y="710"/>
                    </a:lnTo>
                    <a:lnTo>
                      <a:pt x="1022" y="712"/>
                    </a:lnTo>
                    <a:lnTo>
                      <a:pt x="1012" y="720"/>
                    </a:lnTo>
                    <a:lnTo>
                      <a:pt x="980" y="740"/>
                    </a:lnTo>
                    <a:lnTo>
                      <a:pt x="948" y="760"/>
                    </a:lnTo>
                    <a:lnTo>
                      <a:pt x="938" y="768"/>
                    </a:lnTo>
                    <a:lnTo>
                      <a:pt x="936" y="772"/>
                    </a:lnTo>
                    <a:lnTo>
                      <a:pt x="936" y="776"/>
                    </a:lnTo>
                    <a:lnTo>
                      <a:pt x="938" y="778"/>
                    </a:lnTo>
                    <a:lnTo>
                      <a:pt x="942" y="778"/>
                    </a:lnTo>
                    <a:lnTo>
                      <a:pt x="954" y="778"/>
                    </a:lnTo>
                    <a:lnTo>
                      <a:pt x="992" y="776"/>
                    </a:lnTo>
                    <a:lnTo>
                      <a:pt x="1030" y="774"/>
                    </a:lnTo>
                    <a:lnTo>
                      <a:pt x="1044" y="774"/>
                    </a:lnTo>
                    <a:lnTo>
                      <a:pt x="1048" y="774"/>
                    </a:lnTo>
                    <a:lnTo>
                      <a:pt x="1050" y="776"/>
                    </a:lnTo>
                    <a:lnTo>
                      <a:pt x="1048" y="780"/>
                    </a:lnTo>
                    <a:lnTo>
                      <a:pt x="1046" y="782"/>
                    </a:lnTo>
                    <a:lnTo>
                      <a:pt x="1036" y="790"/>
                    </a:lnTo>
                    <a:lnTo>
                      <a:pt x="1002" y="806"/>
                    </a:lnTo>
                    <a:lnTo>
                      <a:pt x="970" y="822"/>
                    </a:lnTo>
                    <a:lnTo>
                      <a:pt x="958" y="828"/>
                    </a:lnTo>
                    <a:lnTo>
                      <a:pt x="956" y="832"/>
                    </a:lnTo>
                    <a:lnTo>
                      <a:pt x="954" y="834"/>
                    </a:lnTo>
                    <a:lnTo>
                      <a:pt x="956" y="836"/>
                    </a:lnTo>
                    <a:lnTo>
                      <a:pt x="958" y="840"/>
                    </a:lnTo>
                    <a:lnTo>
                      <a:pt x="970" y="846"/>
                    </a:lnTo>
                    <a:lnTo>
                      <a:pt x="1002" y="864"/>
                    </a:lnTo>
                    <a:lnTo>
                      <a:pt x="1032" y="880"/>
                    </a:lnTo>
                    <a:lnTo>
                      <a:pt x="1042" y="888"/>
                    </a:lnTo>
                    <a:lnTo>
                      <a:pt x="1044" y="890"/>
                    </a:lnTo>
                    <a:lnTo>
                      <a:pt x="1044" y="892"/>
                    </a:lnTo>
                    <a:lnTo>
                      <a:pt x="1042" y="892"/>
                    </a:lnTo>
                    <a:lnTo>
                      <a:pt x="1038" y="892"/>
                    </a:lnTo>
                    <a:lnTo>
                      <a:pt x="1028" y="886"/>
                    </a:lnTo>
                    <a:lnTo>
                      <a:pt x="1004" y="862"/>
                    </a:lnTo>
                    <a:lnTo>
                      <a:pt x="976" y="836"/>
                    </a:lnTo>
                    <a:lnTo>
                      <a:pt x="966" y="828"/>
                    </a:lnTo>
                    <a:lnTo>
                      <a:pt x="962" y="826"/>
                    </a:lnTo>
                    <a:lnTo>
                      <a:pt x="958" y="826"/>
                    </a:lnTo>
                    <a:lnTo>
                      <a:pt x="956" y="826"/>
                    </a:lnTo>
                    <a:lnTo>
                      <a:pt x="954" y="830"/>
                    </a:lnTo>
                    <a:lnTo>
                      <a:pt x="950" y="842"/>
                    </a:lnTo>
                    <a:lnTo>
                      <a:pt x="944" y="880"/>
                    </a:lnTo>
                    <a:lnTo>
                      <a:pt x="936" y="916"/>
                    </a:lnTo>
                    <a:lnTo>
                      <a:pt x="932" y="928"/>
                    </a:lnTo>
                    <a:lnTo>
                      <a:pt x="930" y="932"/>
                    </a:lnTo>
                    <a:lnTo>
                      <a:pt x="928" y="932"/>
                    </a:lnTo>
                    <a:lnTo>
                      <a:pt x="926" y="932"/>
                    </a:lnTo>
                    <a:lnTo>
                      <a:pt x="922" y="928"/>
                    </a:lnTo>
                    <a:lnTo>
                      <a:pt x="918" y="916"/>
                    </a:lnTo>
                    <a:lnTo>
                      <a:pt x="908" y="878"/>
                    </a:lnTo>
                    <a:lnTo>
                      <a:pt x="900" y="842"/>
                    </a:lnTo>
                    <a:lnTo>
                      <a:pt x="894" y="830"/>
                    </a:lnTo>
                    <a:lnTo>
                      <a:pt x="892" y="826"/>
                    </a:lnTo>
                    <a:lnTo>
                      <a:pt x="890" y="824"/>
                    </a:lnTo>
                    <a:lnTo>
                      <a:pt x="888" y="826"/>
                    </a:lnTo>
                    <a:lnTo>
                      <a:pt x="886" y="830"/>
                    </a:lnTo>
                    <a:lnTo>
                      <a:pt x="880" y="840"/>
                    </a:lnTo>
                    <a:lnTo>
                      <a:pt x="872" y="878"/>
                    </a:lnTo>
                    <a:lnTo>
                      <a:pt x="866" y="914"/>
                    </a:lnTo>
                    <a:lnTo>
                      <a:pt x="862" y="926"/>
                    </a:lnTo>
                    <a:lnTo>
                      <a:pt x="860" y="930"/>
                    </a:lnTo>
                    <a:lnTo>
                      <a:pt x="858" y="932"/>
                    </a:lnTo>
                    <a:lnTo>
                      <a:pt x="854" y="930"/>
                    </a:lnTo>
                    <a:lnTo>
                      <a:pt x="850" y="928"/>
                    </a:lnTo>
                    <a:lnTo>
                      <a:pt x="842" y="918"/>
                    </a:lnTo>
                    <a:lnTo>
                      <a:pt x="822" y="886"/>
                    </a:lnTo>
                    <a:lnTo>
                      <a:pt x="800" y="856"/>
                    </a:lnTo>
                    <a:lnTo>
                      <a:pt x="794" y="848"/>
                    </a:lnTo>
                    <a:lnTo>
                      <a:pt x="790" y="846"/>
                    </a:lnTo>
                    <a:lnTo>
                      <a:pt x="788" y="846"/>
                    </a:lnTo>
                    <a:lnTo>
                      <a:pt x="788" y="848"/>
                    </a:lnTo>
                    <a:lnTo>
                      <a:pt x="788" y="852"/>
                    </a:lnTo>
                    <a:lnTo>
                      <a:pt x="794" y="862"/>
                    </a:lnTo>
                    <a:lnTo>
                      <a:pt x="816" y="890"/>
                    </a:lnTo>
                    <a:lnTo>
                      <a:pt x="838" y="920"/>
                    </a:lnTo>
                    <a:lnTo>
                      <a:pt x="846" y="932"/>
                    </a:lnTo>
                    <a:lnTo>
                      <a:pt x="846" y="938"/>
                    </a:lnTo>
                    <a:lnTo>
                      <a:pt x="846" y="940"/>
                    </a:lnTo>
                    <a:lnTo>
                      <a:pt x="844" y="942"/>
                    </a:lnTo>
                    <a:lnTo>
                      <a:pt x="840" y="944"/>
                    </a:lnTo>
                    <a:lnTo>
                      <a:pt x="828" y="944"/>
                    </a:lnTo>
                    <a:lnTo>
                      <a:pt x="790" y="942"/>
                    </a:lnTo>
                    <a:lnTo>
                      <a:pt x="752" y="940"/>
                    </a:lnTo>
                    <a:lnTo>
                      <a:pt x="740" y="940"/>
                    </a:lnTo>
                    <a:lnTo>
                      <a:pt x="736" y="942"/>
                    </a:lnTo>
                    <a:lnTo>
                      <a:pt x="734" y="944"/>
                    </a:lnTo>
                    <a:lnTo>
                      <a:pt x="734" y="946"/>
                    </a:lnTo>
                    <a:lnTo>
                      <a:pt x="738" y="950"/>
                    </a:lnTo>
                    <a:lnTo>
                      <a:pt x="748" y="958"/>
                    </a:lnTo>
                    <a:lnTo>
                      <a:pt x="780" y="978"/>
                    </a:lnTo>
                    <a:lnTo>
                      <a:pt x="812" y="998"/>
                    </a:lnTo>
                    <a:lnTo>
                      <a:pt x="822" y="1006"/>
                    </a:lnTo>
                    <a:lnTo>
                      <a:pt x="824" y="1008"/>
                    </a:lnTo>
                    <a:lnTo>
                      <a:pt x="826" y="1012"/>
                    </a:lnTo>
                    <a:lnTo>
                      <a:pt x="824" y="1014"/>
                    </a:lnTo>
                    <a:lnTo>
                      <a:pt x="820" y="1014"/>
                    </a:lnTo>
                    <a:lnTo>
                      <a:pt x="808" y="1014"/>
                    </a:lnTo>
                    <a:lnTo>
                      <a:pt x="770" y="1008"/>
                    </a:lnTo>
                    <a:lnTo>
                      <a:pt x="734" y="1000"/>
                    </a:lnTo>
                    <a:lnTo>
                      <a:pt x="722" y="1000"/>
                    </a:lnTo>
                    <a:lnTo>
                      <a:pt x="718" y="1000"/>
                    </a:lnTo>
                    <a:lnTo>
                      <a:pt x="714" y="1002"/>
                    </a:lnTo>
                    <a:lnTo>
                      <a:pt x="714" y="1004"/>
                    </a:lnTo>
                    <a:lnTo>
                      <a:pt x="716" y="1008"/>
                    </a:lnTo>
                    <a:lnTo>
                      <a:pt x="720" y="1020"/>
                    </a:lnTo>
                    <a:lnTo>
                      <a:pt x="736" y="1054"/>
                    </a:lnTo>
                    <a:lnTo>
                      <a:pt x="750" y="1086"/>
                    </a:lnTo>
                    <a:lnTo>
                      <a:pt x="754" y="1096"/>
                    </a:lnTo>
                    <a:lnTo>
                      <a:pt x="754" y="1100"/>
                    </a:lnTo>
                    <a:lnTo>
                      <a:pt x="752" y="1100"/>
                    </a:lnTo>
                    <a:lnTo>
                      <a:pt x="750" y="1100"/>
                    </a:lnTo>
                    <a:lnTo>
                      <a:pt x="750" y="1098"/>
                    </a:lnTo>
                    <a:lnTo>
                      <a:pt x="746" y="1086"/>
                    </a:lnTo>
                    <a:lnTo>
                      <a:pt x="740" y="1052"/>
                    </a:lnTo>
                    <a:lnTo>
                      <a:pt x="734" y="1016"/>
                    </a:lnTo>
                    <a:lnTo>
                      <a:pt x="730" y="1004"/>
                    </a:lnTo>
                    <a:lnTo>
                      <a:pt x="728" y="998"/>
                    </a:lnTo>
                    <a:lnTo>
                      <a:pt x="726" y="996"/>
                    </a:lnTo>
                    <a:lnTo>
                      <a:pt x="722" y="996"/>
                    </a:lnTo>
                    <a:lnTo>
                      <a:pt x="718" y="998"/>
                    </a:lnTo>
                    <a:lnTo>
                      <a:pt x="708" y="1006"/>
                    </a:lnTo>
                    <a:lnTo>
                      <a:pt x="680" y="1030"/>
                    </a:lnTo>
                    <a:lnTo>
                      <a:pt x="654" y="1056"/>
                    </a:lnTo>
                    <a:lnTo>
                      <a:pt x="642" y="1062"/>
                    </a:lnTo>
                    <a:lnTo>
                      <a:pt x="638" y="1064"/>
                    </a:lnTo>
                    <a:lnTo>
                      <a:pt x="636" y="1064"/>
                    </a:lnTo>
                    <a:lnTo>
                      <a:pt x="636" y="1062"/>
                    </a:lnTo>
                    <a:lnTo>
                      <a:pt x="636" y="1058"/>
                    </a:lnTo>
                    <a:lnTo>
                      <a:pt x="640" y="1044"/>
                    </a:lnTo>
                    <a:lnTo>
                      <a:pt x="654" y="1010"/>
                    </a:lnTo>
                    <a:lnTo>
                      <a:pt x="670" y="976"/>
                    </a:lnTo>
                    <a:lnTo>
                      <a:pt x="674" y="964"/>
                    </a:lnTo>
                    <a:lnTo>
                      <a:pt x="674" y="960"/>
                    </a:lnTo>
                    <a:lnTo>
                      <a:pt x="674" y="956"/>
                    </a:lnTo>
                    <a:lnTo>
                      <a:pt x="670" y="956"/>
                    </a:lnTo>
                    <a:lnTo>
                      <a:pt x="666" y="958"/>
                    </a:lnTo>
                    <a:lnTo>
                      <a:pt x="656" y="964"/>
                    </a:lnTo>
                    <a:lnTo>
                      <a:pt x="628" y="990"/>
                    </a:lnTo>
                    <a:lnTo>
                      <a:pt x="600" y="1014"/>
                    </a:lnTo>
                    <a:lnTo>
                      <a:pt x="590" y="1022"/>
                    </a:lnTo>
                    <a:lnTo>
                      <a:pt x="586" y="1024"/>
                    </a:lnTo>
                    <a:lnTo>
                      <a:pt x="584" y="1024"/>
                    </a:lnTo>
                    <a:lnTo>
                      <a:pt x="582" y="1020"/>
                    </a:lnTo>
                    <a:lnTo>
                      <a:pt x="580" y="1016"/>
                    </a:lnTo>
                    <a:lnTo>
                      <a:pt x="580" y="1004"/>
                    </a:lnTo>
                    <a:lnTo>
                      <a:pt x="580" y="966"/>
                    </a:lnTo>
                    <a:lnTo>
                      <a:pt x="582" y="930"/>
                    </a:lnTo>
                    <a:lnTo>
                      <a:pt x="580" y="918"/>
                    </a:lnTo>
                    <a:lnTo>
                      <a:pt x="580" y="914"/>
                    </a:lnTo>
                    <a:lnTo>
                      <a:pt x="578" y="914"/>
                    </a:lnTo>
                    <a:lnTo>
                      <a:pt x="576" y="914"/>
                    </a:lnTo>
                    <a:lnTo>
                      <a:pt x="574" y="918"/>
                    </a:lnTo>
                    <a:lnTo>
                      <a:pt x="572" y="930"/>
                    </a:lnTo>
                    <a:lnTo>
                      <a:pt x="572" y="966"/>
                    </a:lnTo>
                    <a:lnTo>
                      <a:pt x="572" y="1004"/>
                    </a:lnTo>
                    <a:lnTo>
                      <a:pt x="572" y="1018"/>
                    </a:lnTo>
                    <a:lnTo>
                      <a:pt x="570" y="1022"/>
                    </a:lnTo>
                    <a:lnTo>
                      <a:pt x="568" y="1024"/>
                    </a:lnTo>
                    <a:lnTo>
                      <a:pt x="564" y="1024"/>
                    </a:lnTo>
                    <a:lnTo>
                      <a:pt x="560" y="1024"/>
                    </a:lnTo>
                    <a:lnTo>
                      <a:pt x="550" y="1016"/>
                    </a:lnTo>
                    <a:lnTo>
                      <a:pt x="522" y="992"/>
                    </a:lnTo>
                    <a:lnTo>
                      <a:pt x="492" y="968"/>
                    </a:lnTo>
                    <a:lnTo>
                      <a:pt x="482" y="960"/>
                    </a:lnTo>
                    <a:lnTo>
                      <a:pt x="478" y="960"/>
                    </a:lnTo>
                    <a:lnTo>
                      <a:pt x="476" y="960"/>
                    </a:lnTo>
                    <a:lnTo>
                      <a:pt x="474" y="962"/>
                    </a:lnTo>
                    <a:lnTo>
                      <a:pt x="474" y="966"/>
                    </a:lnTo>
                    <a:lnTo>
                      <a:pt x="478" y="980"/>
                    </a:lnTo>
                    <a:lnTo>
                      <a:pt x="492" y="1014"/>
                    </a:lnTo>
                    <a:lnTo>
                      <a:pt x="506" y="1050"/>
                    </a:lnTo>
                    <a:lnTo>
                      <a:pt x="510" y="1062"/>
                    </a:lnTo>
                    <a:lnTo>
                      <a:pt x="510" y="1066"/>
                    </a:lnTo>
                    <a:lnTo>
                      <a:pt x="508" y="1068"/>
                    </a:lnTo>
                    <a:lnTo>
                      <a:pt x="506" y="1070"/>
                    </a:lnTo>
                    <a:lnTo>
                      <a:pt x="502" y="1068"/>
                    </a:lnTo>
                    <a:lnTo>
                      <a:pt x="492" y="1060"/>
                    </a:lnTo>
                    <a:lnTo>
                      <a:pt x="466" y="1034"/>
                    </a:lnTo>
                    <a:lnTo>
                      <a:pt x="440" y="1008"/>
                    </a:lnTo>
                    <a:lnTo>
                      <a:pt x="430" y="998"/>
                    </a:lnTo>
                    <a:lnTo>
                      <a:pt x="426" y="996"/>
                    </a:lnTo>
                    <a:lnTo>
                      <a:pt x="424" y="996"/>
                    </a:lnTo>
                    <a:lnTo>
                      <a:pt x="422" y="998"/>
                    </a:lnTo>
                    <a:lnTo>
                      <a:pt x="420" y="1002"/>
                    </a:lnTo>
                    <a:lnTo>
                      <a:pt x="416" y="1014"/>
                    </a:lnTo>
                    <a:lnTo>
                      <a:pt x="410" y="1050"/>
                    </a:lnTo>
                    <a:lnTo>
                      <a:pt x="404" y="1086"/>
                    </a:lnTo>
                    <a:lnTo>
                      <a:pt x="400" y="1096"/>
                    </a:lnTo>
                    <a:lnTo>
                      <a:pt x="400" y="1098"/>
                    </a:lnTo>
                    <a:lnTo>
                      <a:pt x="398" y="1100"/>
                    </a:lnTo>
                    <a:lnTo>
                      <a:pt x="396" y="1098"/>
                    </a:lnTo>
                    <a:lnTo>
                      <a:pt x="396" y="1094"/>
                    </a:lnTo>
                    <a:lnTo>
                      <a:pt x="400" y="1084"/>
                    </a:lnTo>
                    <a:lnTo>
                      <a:pt x="414" y="1052"/>
                    </a:lnTo>
                    <a:lnTo>
                      <a:pt x="430" y="1018"/>
                    </a:lnTo>
                    <a:lnTo>
                      <a:pt x="434" y="1006"/>
                    </a:lnTo>
                    <a:lnTo>
                      <a:pt x="434" y="1000"/>
                    </a:lnTo>
                    <a:lnTo>
                      <a:pt x="434" y="998"/>
                    </a:lnTo>
                    <a:lnTo>
                      <a:pt x="432" y="996"/>
                    </a:lnTo>
                    <a:lnTo>
                      <a:pt x="428" y="994"/>
                    </a:lnTo>
                    <a:lnTo>
                      <a:pt x="416" y="996"/>
                    </a:lnTo>
                    <a:lnTo>
                      <a:pt x="378" y="1000"/>
                    </a:lnTo>
                    <a:lnTo>
                      <a:pt x="340" y="1004"/>
                    </a:lnTo>
                    <a:lnTo>
                      <a:pt x="328" y="1004"/>
                    </a:lnTo>
                    <a:lnTo>
                      <a:pt x="324" y="1004"/>
                    </a:lnTo>
                    <a:lnTo>
                      <a:pt x="322" y="1002"/>
                    </a:lnTo>
                    <a:lnTo>
                      <a:pt x="324" y="998"/>
                    </a:lnTo>
                    <a:lnTo>
                      <a:pt x="326" y="996"/>
                    </a:lnTo>
                    <a:lnTo>
                      <a:pt x="336" y="988"/>
                    </a:lnTo>
                    <a:lnTo>
                      <a:pt x="368" y="968"/>
                    </a:lnTo>
                    <a:lnTo>
                      <a:pt x="402" y="950"/>
                    </a:lnTo>
                    <a:lnTo>
                      <a:pt x="412" y="942"/>
                    </a:lnTo>
                    <a:lnTo>
                      <a:pt x="414" y="938"/>
                    </a:lnTo>
                    <a:lnTo>
                      <a:pt x="414" y="936"/>
                    </a:lnTo>
                    <a:lnTo>
                      <a:pt x="414" y="934"/>
                    </a:lnTo>
                    <a:lnTo>
                      <a:pt x="410" y="932"/>
                    </a:lnTo>
                    <a:lnTo>
                      <a:pt x="396" y="932"/>
                    </a:lnTo>
                    <a:lnTo>
                      <a:pt x="360" y="936"/>
                    </a:lnTo>
                    <a:lnTo>
                      <a:pt x="322" y="938"/>
                    </a:lnTo>
                    <a:lnTo>
                      <a:pt x="308" y="938"/>
                    </a:lnTo>
                    <a:lnTo>
                      <a:pt x="304" y="938"/>
                    </a:lnTo>
                    <a:lnTo>
                      <a:pt x="304" y="936"/>
                    </a:lnTo>
                    <a:lnTo>
                      <a:pt x="302" y="932"/>
                    </a:lnTo>
                    <a:lnTo>
                      <a:pt x="304" y="928"/>
                    </a:lnTo>
                    <a:lnTo>
                      <a:pt x="312" y="918"/>
                    </a:lnTo>
                    <a:lnTo>
                      <a:pt x="334" y="888"/>
                    </a:lnTo>
                    <a:lnTo>
                      <a:pt x="356" y="858"/>
                    </a:lnTo>
                    <a:lnTo>
                      <a:pt x="362" y="848"/>
                    </a:lnTo>
                    <a:lnTo>
                      <a:pt x="364" y="846"/>
                    </a:lnTo>
                    <a:lnTo>
                      <a:pt x="364" y="844"/>
                    </a:lnTo>
                    <a:lnTo>
                      <a:pt x="360" y="842"/>
                    </a:lnTo>
                    <a:lnTo>
                      <a:pt x="358" y="844"/>
                    </a:lnTo>
                    <a:lnTo>
                      <a:pt x="350" y="854"/>
                    </a:lnTo>
                    <a:lnTo>
                      <a:pt x="328" y="884"/>
                    </a:lnTo>
                    <a:lnTo>
                      <a:pt x="306" y="914"/>
                    </a:lnTo>
                    <a:lnTo>
                      <a:pt x="296" y="924"/>
                    </a:lnTo>
                    <a:lnTo>
                      <a:pt x="294" y="926"/>
                    </a:lnTo>
                    <a:lnTo>
                      <a:pt x="290" y="928"/>
                    </a:lnTo>
                    <a:lnTo>
                      <a:pt x="288" y="926"/>
                    </a:lnTo>
                    <a:lnTo>
                      <a:pt x="286" y="922"/>
                    </a:lnTo>
                    <a:lnTo>
                      <a:pt x="280" y="910"/>
                    </a:lnTo>
                    <a:lnTo>
                      <a:pt x="272" y="874"/>
                    </a:lnTo>
                    <a:lnTo>
                      <a:pt x="264" y="838"/>
                    </a:lnTo>
                    <a:lnTo>
                      <a:pt x="258" y="826"/>
                    </a:lnTo>
                    <a:lnTo>
                      <a:pt x="256" y="822"/>
                    </a:lnTo>
                    <a:lnTo>
                      <a:pt x="254" y="822"/>
                    </a:lnTo>
                    <a:lnTo>
                      <a:pt x="252" y="822"/>
                    </a:lnTo>
                    <a:lnTo>
                      <a:pt x="248" y="826"/>
                    </a:lnTo>
                    <a:lnTo>
                      <a:pt x="244" y="838"/>
                    </a:lnTo>
                    <a:lnTo>
                      <a:pt x="234" y="874"/>
                    </a:lnTo>
                    <a:lnTo>
                      <a:pt x="226" y="912"/>
                    </a:lnTo>
                    <a:lnTo>
                      <a:pt x="222" y="924"/>
                    </a:lnTo>
                    <a:lnTo>
                      <a:pt x="218" y="926"/>
                    </a:lnTo>
                    <a:lnTo>
                      <a:pt x="216" y="928"/>
                    </a:lnTo>
                    <a:lnTo>
                      <a:pt x="214" y="926"/>
                    </a:lnTo>
                    <a:lnTo>
                      <a:pt x="212" y="924"/>
                    </a:lnTo>
                    <a:lnTo>
                      <a:pt x="208" y="912"/>
                    </a:lnTo>
                    <a:lnTo>
                      <a:pt x="204" y="874"/>
                    </a:lnTo>
                    <a:lnTo>
                      <a:pt x="198" y="838"/>
                    </a:lnTo>
                    <a:lnTo>
                      <a:pt x="196" y="826"/>
                    </a:lnTo>
                    <a:lnTo>
                      <a:pt x="194" y="822"/>
                    </a:lnTo>
                    <a:lnTo>
                      <a:pt x="192" y="820"/>
                    </a:lnTo>
                    <a:lnTo>
                      <a:pt x="188" y="820"/>
                    </a:lnTo>
                    <a:lnTo>
                      <a:pt x="184" y="822"/>
                    </a:lnTo>
                    <a:lnTo>
                      <a:pt x="174" y="830"/>
                    </a:lnTo>
                    <a:lnTo>
                      <a:pt x="148" y="856"/>
                    </a:lnTo>
                    <a:lnTo>
                      <a:pt x="122" y="880"/>
                    </a:lnTo>
                    <a:lnTo>
                      <a:pt x="112" y="886"/>
                    </a:lnTo>
                    <a:lnTo>
                      <a:pt x="110" y="886"/>
                    </a:lnTo>
                    <a:lnTo>
                      <a:pt x="108" y="886"/>
                    </a:lnTo>
                    <a:lnTo>
                      <a:pt x="108" y="884"/>
                    </a:lnTo>
                    <a:lnTo>
                      <a:pt x="110" y="882"/>
                    </a:lnTo>
                    <a:lnTo>
                      <a:pt x="118" y="874"/>
                    </a:lnTo>
                    <a:lnTo>
                      <a:pt x="150" y="858"/>
                    </a:lnTo>
                    <a:lnTo>
                      <a:pt x="182" y="840"/>
                    </a:lnTo>
                    <a:lnTo>
                      <a:pt x="194" y="834"/>
                    </a:lnTo>
                    <a:lnTo>
                      <a:pt x="196" y="830"/>
                    </a:lnTo>
                    <a:lnTo>
                      <a:pt x="198" y="826"/>
                    </a:lnTo>
                    <a:lnTo>
                      <a:pt x="198" y="824"/>
                    </a:lnTo>
                    <a:lnTo>
                      <a:pt x="194" y="822"/>
                    </a:lnTo>
                    <a:lnTo>
                      <a:pt x="184" y="814"/>
                    </a:lnTo>
                    <a:lnTo>
                      <a:pt x="152" y="796"/>
                    </a:lnTo>
                    <a:lnTo>
                      <a:pt x="118" y="776"/>
                    </a:lnTo>
                    <a:lnTo>
                      <a:pt x="108" y="770"/>
                    </a:lnTo>
                    <a:lnTo>
                      <a:pt x="106" y="766"/>
                    </a:lnTo>
                    <a:lnTo>
                      <a:pt x="106" y="764"/>
                    </a:lnTo>
                    <a:lnTo>
                      <a:pt x="108" y="762"/>
                    </a:lnTo>
                    <a:lnTo>
                      <a:pt x="112" y="760"/>
                    </a:lnTo>
                    <a:lnTo>
                      <a:pt x="126" y="760"/>
                    </a:lnTo>
                    <a:lnTo>
                      <a:pt x="162" y="764"/>
                    </a:lnTo>
                    <a:lnTo>
                      <a:pt x="200" y="768"/>
                    </a:lnTo>
                    <a:lnTo>
                      <a:pt x="214" y="768"/>
                    </a:lnTo>
                    <a:lnTo>
                      <a:pt x="218" y="768"/>
                    </a:lnTo>
                    <a:lnTo>
                      <a:pt x="220" y="766"/>
                    </a:lnTo>
                    <a:lnTo>
                      <a:pt x="218" y="762"/>
                    </a:lnTo>
                    <a:lnTo>
                      <a:pt x="216" y="760"/>
                    </a:lnTo>
                    <a:lnTo>
                      <a:pt x="206" y="752"/>
                    </a:lnTo>
                    <a:lnTo>
                      <a:pt x="174" y="732"/>
                    </a:lnTo>
                    <a:lnTo>
                      <a:pt x="142" y="714"/>
                    </a:lnTo>
                    <a:lnTo>
                      <a:pt x="132" y="706"/>
                    </a:lnTo>
                    <a:lnTo>
                      <a:pt x="130" y="702"/>
                    </a:lnTo>
                    <a:lnTo>
                      <a:pt x="128" y="700"/>
                    </a:lnTo>
                    <a:lnTo>
                      <a:pt x="130" y="698"/>
                    </a:lnTo>
                    <a:lnTo>
                      <a:pt x="134" y="696"/>
                    </a:lnTo>
                    <a:lnTo>
                      <a:pt x="146" y="690"/>
                    </a:lnTo>
                    <a:lnTo>
                      <a:pt x="182" y="680"/>
                    </a:lnTo>
                    <a:lnTo>
                      <a:pt x="218" y="670"/>
                    </a:lnTo>
                    <a:lnTo>
                      <a:pt x="228" y="664"/>
                    </a:lnTo>
                    <a:lnTo>
                      <a:pt x="232" y="662"/>
                    </a:lnTo>
                    <a:lnTo>
                      <a:pt x="232" y="660"/>
                    </a:lnTo>
                    <a:lnTo>
                      <a:pt x="230" y="660"/>
                    </a:lnTo>
                    <a:lnTo>
                      <a:pt x="226" y="660"/>
                    </a:lnTo>
                    <a:lnTo>
                      <a:pt x="214" y="662"/>
                    </a:lnTo>
                    <a:lnTo>
                      <a:pt x="180" y="674"/>
                    </a:lnTo>
                    <a:lnTo>
                      <a:pt x="144" y="686"/>
                    </a:lnTo>
                    <a:lnTo>
                      <a:pt x="132" y="690"/>
                    </a:lnTo>
                    <a:lnTo>
                      <a:pt x="126" y="690"/>
                    </a:lnTo>
                    <a:lnTo>
                      <a:pt x="124" y="688"/>
                    </a:lnTo>
                    <a:lnTo>
                      <a:pt x="122" y="686"/>
                    </a:lnTo>
                    <a:lnTo>
                      <a:pt x="122" y="682"/>
                    </a:lnTo>
                    <a:lnTo>
                      <a:pt x="126" y="668"/>
                    </a:lnTo>
                    <a:lnTo>
                      <a:pt x="140" y="634"/>
                    </a:lnTo>
                    <a:lnTo>
                      <a:pt x="154" y="598"/>
                    </a:lnTo>
                    <a:lnTo>
                      <a:pt x="156" y="586"/>
                    </a:lnTo>
                    <a:lnTo>
                      <a:pt x="156" y="582"/>
                    </a:lnTo>
                    <a:lnTo>
                      <a:pt x="154" y="580"/>
                    </a:lnTo>
                    <a:lnTo>
                      <a:pt x="152" y="580"/>
                    </a:lnTo>
                    <a:lnTo>
                      <a:pt x="148" y="580"/>
                    </a:lnTo>
                    <a:lnTo>
                      <a:pt x="136" y="588"/>
                    </a:lnTo>
                    <a:lnTo>
                      <a:pt x="108" y="614"/>
                    </a:lnTo>
                    <a:lnTo>
                      <a:pt x="80" y="638"/>
                    </a:lnTo>
                    <a:lnTo>
                      <a:pt x="70" y="646"/>
                    </a:lnTo>
                    <a:lnTo>
                      <a:pt x="66" y="646"/>
                    </a:lnTo>
                    <a:lnTo>
                      <a:pt x="62" y="646"/>
                    </a:lnTo>
                    <a:lnTo>
                      <a:pt x="62" y="644"/>
                    </a:lnTo>
                    <a:lnTo>
                      <a:pt x="62" y="640"/>
                    </a:lnTo>
                    <a:lnTo>
                      <a:pt x="66" y="628"/>
                    </a:lnTo>
                    <a:lnTo>
                      <a:pt x="82" y="596"/>
                    </a:lnTo>
                    <a:lnTo>
                      <a:pt x="100" y="562"/>
                    </a:lnTo>
                    <a:lnTo>
                      <a:pt x="106" y="550"/>
                    </a:lnTo>
                    <a:lnTo>
                      <a:pt x="106" y="546"/>
                    </a:lnTo>
                    <a:lnTo>
                      <a:pt x="106" y="544"/>
                    </a:lnTo>
                    <a:lnTo>
                      <a:pt x="104" y="542"/>
                    </a:lnTo>
                    <a:lnTo>
                      <a:pt x="100" y="542"/>
                    </a:lnTo>
                    <a:lnTo>
                      <a:pt x="86" y="542"/>
                    </a:lnTo>
                    <a:lnTo>
                      <a:pt x="50" y="548"/>
                    </a:lnTo>
                    <a:lnTo>
                      <a:pt x="16" y="552"/>
                    </a:lnTo>
                    <a:lnTo>
                      <a:pt x="4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2" y="548"/>
                    </a:lnTo>
                    <a:lnTo>
                      <a:pt x="4" y="548"/>
                    </a:lnTo>
                    <a:lnTo>
                      <a:pt x="16" y="546"/>
                    </a:lnTo>
                    <a:lnTo>
                      <a:pt x="50" y="550"/>
                    </a:lnTo>
                    <a:lnTo>
                      <a:pt x="88" y="556"/>
                    </a:lnTo>
                    <a:lnTo>
                      <a:pt x="100" y="556"/>
                    </a:lnTo>
                    <a:lnTo>
                      <a:pt x="106" y="554"/>
                    </a:lnTo>
                    <a:lnTo>
                      <a:pt x="108" y="552"/>
                    </a:lnTo>
                    <a:lnTo>
                      <a:pt x="110" y="550"/>
                    </a:lnTo>
                    <a:lnTo>
                      <a:pt x="108" y="546"/>
                    </a:lnTo>
                    <a:lnTo>
                      <a:pt x="104" y="534"/>
                    </a:lnTo>
                    <a:lnTo>
                      <a:pt x="88" y="500"/>
                    </a:lnTo>
                    <a:lnTo>
                      <a:pt x="72" y="466"/>
                    </a:lnTo>
                    <a:lnTo>
                      <a:pt x="68" y="454"/>
                    </a:lnTo>
                    <a:lnTo>
                      <a:pt x="68" y="450"/>
                    </a:lnTo>
                    <a:lnTo>
                      <a:pt x="70" y="448"/>
                    </a:lnTo>
                    <a:lnTo>
                      <a:pt x="72" y="448"/>
                    </a:lnTo>
                    <a:lnTo>
                      <a:pt x="76" y="450"/>
                    </a:lnTo>
                    <a:lnTo>
                      <a:pt x="86" y="456"/>
                    </a:lnTo>
                    <a:lnTo>
                      <a:pt x="116" y="482"/>
                    </a:lnTo>
                    <a:lnTo>
                      <a:pt x="144" y="506"/>
                    </a:lnTo>
                    <a:lnTo>
                      <a:pt x="154" y="514"/>
                    </a:lnTo>
                    <a:lnTo>
                      <a:pt x="158" y="516"/>
                    </a:lnTo>
                    <a:lnTo>
                      <a:pt x="160" y="514"/>
                    </a:lnTo>
                    <a:lnTo>
                      <a:pt x="162" y="512"/>
                    </a:lnTo>
                    <a:lnTo>
                      <a:pt x="162" y="508"/>
                    </a:lnTo>
                    <a:lnTo>
                      <a:pt x="158" y="496"/>
                    </a:lnTo>
                    <a:lnTo>
                      <a:pt x="144" y="462"/>
                    </a:lnTo>
                    <a:lnTo>
                      <a:pt x="130" y="428"/>
                    </a:lnTo>
                    <a:lnTo>
                      <a:pt x="126" y="416"/>
                    </a:lnTo>
                    <a:lnTo>
                      <a:pt x="124" y="412"/>
                    </a:lnTo>
                    <a:lnTo>
                      <a:pt x="126" y="408"/>
                    </a:lnTo>
                    <a:lnTo>
                      <a:pt x="128" y="408"/>
                    </a:lnTo>
                    <a:lnTo>
                      <a:pt x="134" y="408"/>
                    </a:lnTo>
                    <a:lnTo>
                      <a:pt x="146" y="410"/>
                    </a:lnTo>
                    <a:lnTo>
                      <a:pt x="182" y="424"/>
                    </a:lnTo>
                    <a:lnTo>
                      <a:pt x="216" y="436"/>
                    </a:lnTo>
                    <a:lnTo>
                      <a:pt x="228" y="438"/>
                    </a:lnTo>
                    <a:lnTo>
                      <a:pt x="230" y="438"/>
                    </a:lnTo>
                    <a:lnTo>
                      <a:pt x="232" y="438"/>
                    </a:lnTo>
                    <a:lnTo>
                      <a:pt x="232" y="434"/>
                    </a:lnTo>
                    <a:lnTo>
                      <a:pt x="230" y="432"/>
                    </a:lnTo>
                    <a:lnTo>
                      <a:pt x="218" y="428"/>
                    </a:lnTo>
                    <a:lnTo>
                      <a:pt x="184" y="416"/>
                    </a:lnTo>
                    <a:lnTo>
                      <a:pt x="148" y="406"/>
                    </a:lnTo>
                    <a:lnTo>
                      <a:pt x="136" y="400"/>
                    </a:lnTo>
                    <a:lnTo>
                      <a:pt x="132" y="396"/>
                    </a:lnTo>
                    <a:lnTo>
                      <a:pt x="130" y="394"/>
                    </a:lnTo>
                    <a:lnTo>
                      <a:pt x="130" y="392"/>
                    </a:lnTo>
                    <a:lnTo>
                      <a:pt x="132" y="388"/>
                    </a:lnTo>
                    <a:lnTo>
                      <a:pt x="142" y="380"/>
                    </a:lnTo>
                    <a:lnTo>
                      <a:pt x="174" y="360"/>
                    </a:lnTo>
                    <a:lnTo>
                      <a:pt x="206" y="340"/>
                    </a:lnTo>
                    <a:lnTo>
                      <a:pt x="216" y="332"/>
                    </a:lnTo>
                    <a:lnTo>
                      <a:pt x="218" y="328"/>
                    </a:lnTo>
                    <a:lnTo>
                      <a:pt x="220" y="326"/>
                    </a:lnTo>
                    <a:lnTo>
                      <a:pt x="218" y="324"/>
                    </a:lnTo>
                    <a:lnTo>
                      <a:pt x="214" y="322"/>
                    </a:lnTo>
                    <a:lnTo>
                      <a:pt x="200" y="322"/>
                    </a:lnTo>
                    <a:lnTo>
                      <a:pt x="162" y="324"/>
                    </a:lnTo>
                    <a:lnTo>
                      <a:pt x="124" y="328"/>
                    </a:lnTo>
                    <a:lnTo>
                      <a:pt x="112" y="326"/>
                    </a:lnTo>
                    <a:lnTo>
                      <a:pt x="108" y="326"/>
                    </a:lnTo>
                    <a:lnTo>
                      <a:pt x="106" y="324"/>
                    </a:lnTo>
                    <a:lnTo>
                      <a:pt x="106" y="322"/>
                    </a:lnTo>
                    <a:lnTo>
                      <a:pt x="108" y="318"/>
                    </a:lnTo>
                    <a:lnTo>
                      <a:pt x="118" y="312"/>
                    </a:lnTo>
                    <a:lnTo>
                      <a:pt x="152" y="294"/>
                    </a:lnTo>
                    <a:lnTo>
                      <a:pt x="186" y="278"/>
                    </a:lnTo>
                    <a:lnTo>
                      <a:pt x="196" y="272"/>
                    </a:lnTo>
                    <a:lnTo>
                      <a:pt x="200" y="268"/>
                    </a:lnTo>
                    <a:lnTo>
                      <a:pt x="200" y="266"/>
                    </a:lnTo>
                    <a:lnTo>
                      <a:pt x="200" y="264"/>
                    </a:lnTo>
                    <a:lnTo>
                      <a:pt x="196" y="260"/>
                    </a:lnTo>
                    <a:lnTo>
                      <a:pt x="186" y="254"/>
                    </a:lnTo>
                    <a:lnTo>
                      <a:pt x="154" y="236"/>
                    </a:lnTo>
                    <a:lnTo>
                      <a:pt x="122" y="220"/>
                    </a:lnTo>
                    <a:lnTo>
                      <a:pt x="114" y="214"/>
                    </a:lnTo>
                    <a:lnTo>
                      <a:pt x="112" y="210"/>
                    </a:lnTo>
                    <a:lnTo>
                      <a:pt x="112" y="208"/>
                    </a:lnTo>
                    <a:lnTo>
                      <a:pt x="114" y="208"/>
                    </a:lnTo>
                    <a:lnTo>
                      <a:pt x="116" y="210"/>
                    </a:lnTo>
                    <a:lnTo>
                      <a:pt x="126" y="216"/>
                    </a:lnTo>
                    <a:lnTo>
                      <a:pt x="152" y="240"/>
                    </a:lnTo>
                    <a:lnTo>
                      <a:pt x="178" y="264"/>
                    </a:lnTo>
                    <a:lnTo>
                      <a:pt x="190" y="274"/>
                    </a:lnTo>
                    <a:lnTo>
                      <a:pt x="194" y="276"/>
                    </a:lnTo>
                    <a:lnTo>
                      <a:pt x="198" y="276"/>
                    </a:lnTo>
                    <a:lnTo>
                      <a:pt x="200" y="274"/>
                    </a:lnTo>
                    <a:lnTo>
                      <a:pt x="202" y="270"/>
                    </a:lnTo>
                    <a:lnTo>
                      <a:pt x="206" y="258"/>
                    </a:lnTo>
                    <a:lnTo>
                      <a:pt x="214" y="222"/>
                    </a:lnTo>
                    <a:lnTo>
                      <a:pt x="222" y="184"/>
                    </a:lnTo>
                    <a:lnTo>
                      <a:pt x="226" y="172"/>
                    </a:lnTo>
                    <a:lnTo>
                      <a:pt x="228" y="170"/>
                    </a:lnTo>
                    <a:lnTo>
                      <a:pt x="232" y="168"/>
                    </a:lnTo>
                    <a:lnTo>
                      <a:pt x="234" y="170"/>
                    </a:lnTo>
                    <a:lnTo>
                      <a:pt x="236" y="174"/>
                    </a:lnTo>
                    <a:lnTo>
                      <a:pt x="240" y="186"/>
                    </a:lnTo>
                    <a:lnTo>
                      <a:pt x="248" y="222"/>
                    </a:lnTo>
                    <a:lnTo>
                      <a:pt x="256" y="260"/>
                    </a:lnTo>
                    <a:lnTo>
                      <a:pt x="260" y="272"/>
                    </a:lnTo>
                    <a:lnTo>
                      <a:pt x="262" y="274"/>
                    </a:lnTo>
                    <a:lnTo>
                      <a:pt x="266" y="276"/>
                    </a:lnTo>
                    <a:lnTo>
                      <a:pt x="268" y="274"/>
                    </a:lnTo>
                    <a:lnTo>
                      <a:pt x="270" y="272"/>
                    </a:lnTo>
                    <a:lnTo>
                      <a:pt x="274" y="260"/>
                    </a:lnTo>
                    <a:lnTo>
                      <a:pt x="282" y="224"/>
                    </a:lnTo>
                    <a:lnTo>
                      <a:pt x="290" y="186"/>
                    </a:lnTo>
                    <a:lnTo>
                      <a:pt x="294" y="174"/>
                    </a:lnTo>
                    <a:lnTo>
                      <a:pt x="296" y="170"/>
                    </a:lnTo>
                    <a:lnTo>
                      <a:pt x="298" y="170"/>
                    </a:lnTo>
                    <a:lnTo>
                      <a:pt x="300" y="170"/>
                    </a:lnTo>
                    <a:lnTo>
                      <a:pt x="304" y="172"/>
                    </a:lnTo>
                    <a:lnTo>
                      <a:pt x="312" y="182"/>
                    </a:lnTo>
                    <a:lnTo>
                      <a:pt x="334" y="214"/>
                    </a:lnTo>
                    <a:lnTo>
                      <a:pt x="354" y="244"/>
                    </a:lnTo>
                    <a:lnTo>
                      <a:pt x="362" y="252"/>
                    </a:lnTo>
                    <a:lnTo>
                      <a:pt x="364" y="254"/>
                    </a:lnTo>
                    <a:lnTo>
                      <a:pt x="366" y="254"/>
                    </a:lnTo>
                    <a:lnTo>
                      <a:pt x="368" y="254"/>
                    </a:lnTo>
                    <a:lnTo>
                      <a:pt x="366" y="250"/>
                    </a:lnTo>
                    <a:lnTo>
                      <a:pt x="360" y="240"/>
                    </a:lnTo>
                    <a:lnTo>
                      <a:pt x="338" y="210"/>
                    </a:lnTo>
                    <a:lnTo>
                      <a:pt x="316" y="180"/>
                    </a:lnTo>
                    <a:lnTo>
                      <a:pt x="310" y="168"/>
                    </a:lnTo>
                    <a:lnTo>
                      <a:pt x="308" y="164"/>
                    </a:lnTo>
                    <a:lnTo>
                      <a:pt x="308" y="160"/>
                    </a:lnTo>
                    <a:lnTo>
                      <a:pt x="310" y="158"/>
                    </a:lnTo>
                    <a:lnTo>
                      <a:pt x="314" y="158"/>
                    </a:lnTo>
                    <a:lnTo>
                      <a:pt x="328" y="156"/>
                    </a:lnTo>
                    <a:lnTo>
                      <a:pt x="364" y="160"/>
                    </a:lnTo>
                    <a:lnTo>
                      <a:pt x="402" y="162"/>
                    </a:lnTo>
                    <a:lnTo>
                      <a:pt x="414" y="160"/>
                    </a:lnTo>
                    <a:lnTo>
                      <a:pt x="418" y="158"/>
                    </a:lnTo>
                    <a:lnTo>
                      <a:pt x="420" y="156"/>
                    </a:lnTo>
                    <a:lnTo>
                      <a:pt x="420" y="154"/>
                    </a:lnTo>
                    <a:lnTo>
                      <a:pt x="418" y="150"/>
                    </a:lnTo>
                    <a:lnTo>
                      <a:pt x="408" y="142"/>
                    </a:lnTo>
                    <a:lnTo>
                      <a:pt x="374" y="122"/>
                    </a:lnTo>
                    <a:lnTo>
                      <a:pt x="342" y="104"/>
                    </a:lnTo>
                    <a:lnTo>
                      <a:pt x="332" y="96"/>
                    </a:lnTo>
                    <a:lnTo>
                      <a:pt x="330" y="92"/>
                    </a:lnTo>
                    <a:lnTo>
                      <a:pt x="330" y="90"/>
                    </a:lnTo>
                    <a:lnTo>
                      <a:pt x="332" y="88"/>
                    </a:lnTo>
                    <a:lnTo>
                      <a:pt x="336" y="86"/>
                    </a:lnTo>
                    <a:lnTo>
                      <a:pt x="348" y="86"/>
                    </a:lnTo>
                    <a:lnTo>
                      <a:pt x="384" y="92"/>
                    </a:lnTo>
                    <a:lnTo>
                      <a:pt x="420" y="100"/>
                    </a:lnTo>
                    <a:lnTo>
                      <a:pt x="434" y="100"/>
                    </a:lnTo>
                    <a:lnTo>
                      <a:pt x="438" y="100"/>
                    </a:lnTo>
                    <a:lnTo>
                      <a:pt x="440" y="100"/>
                    </a:lnTo>
                    <a:lnTo>
                      <a:pt x="440" y="96"/>
                    </a:lnTo>
                    <a:lnTo>
                      <a:pt x="440" y="92"/>
                    </a:lnTo>
                    <a:lnTo>
                      <a:pt x="436" y="80"/>
                    </a:lnTo>
                    <a:lnTo>
                      <a:pt x="420" y="46"/>
                    </a:lnTo>
                    <a:lnTo>
                      <a:pt x="404" y="16"/>
                    </a:lnTo>
                    <a:lnTo>
                      <a:pt x="402" y="4"/>
                    </a:lnTo>
                    <a:lnTo>
                      <a:pt x="400" y="2"/>
                    </a:lnTo>
                    <a:lnTo>
                      <a:pt x="402" y="0"/>
                    </a:lnTo>
                    <a:lnTo>
                      <a:pt x="404" y="0"/>
                    </a:lnTo>
                    <a:lnTo>
                      <a:pt x="406" y="4"/>
                    </a:lnTo>
                    <a:lnTo>
                      <a:pt x="410" y="14"/>
                    </a:lnTo>
                    <a:lnTo>
                      <a:pt x="416" y="48"/>
                    </a:lnTo>
                    <a:lnTo>
                      <a:pt x="422" y="84"/>
                    </a:lnTo>
                    <a:lnTo>
                      <a:pt x="426" y="98"/>
                    </a:lnTo>
                    <a:lnTo>
                      <a:pt x="428" y="102"/>
                    </a:lnTo>
                    <a:lnTo>
                      <a:pt x="430" y="104"/>
                    </a:lnTo>
                    <a:lnTo>
                      <a:pt x="432" y="104"/>
                    </a:lnTo>
                    <a:lnTo>
                      <a:pt x="436" y="102"/>
                    </a:lnTo>
                    <a:lnTo>
                      <a:pt x="446" y="94"/>
                    </a:lnTo>
                    <a:lnTo>
                      <a:pt x="474" y="70"/>
                    </a:lnTo>
                    <a:lnTo>
                      <a:pt x="502" y="44"/>
                    </a:lnTo>
                    <a:lnTo>
                      <a:pt x="512" y="38"/>
                    </a:lnTo>
                    <a:lnTo>
                      <a:pt x="516" y="36"/>
                    </a:lnTo>
                    <a:lnTo>
                      <a:pt x="518" y="38"/>
                    </a:lnTo>
                    <a:lnTo>
                      <a:pt x="520" y="40"/>
                    </a:lnTo>
                    <a:lnTo>
                      <a:pt x="520" y="44"/>
                    </a:lnTo>
                    <a:lnTo>
                      <a:pt x="516" y="56"/>
                    </a:lnTo>
                    <a:lnTo>
                      <a:pt x="500" y="90"/>
                    </a:lnTo>
                    <a:lnTo>
                      <a:pt x="484" y="124"/>
                    </a:lnTo>
                    <a:lnTo>
                      <a:pt x="480" y="138"/>
                    </a:lnTo>
                    <a:lnTo>
                      <a:pt x="480" y="142"/>
                    </a:lnTo>
                    <a:lnTo>
                      <a:pt x="482" y="144"/>
                    </a:lnTo>
                    <a:lnTo>
                      <a:pt x="484" y="144"/>
                    </a:lnTo>
                    <a:lnTo>
                      <a:pt x="488" y="142"/>
                    </a:lnTo>
                    <a:lnTo>
                      <a:pt x="498" y="136"/>
                    </a:lnTo>
                    <a:lnTo>
                      <a:pt x="526" y="112"/>
                    </a:lnTo>
                    <a:lnTo>
                      <a:pt x="554" y="86"/>
                    </a:lnTo>
                    <a:lnTo>
                      <a:pt x="566" y="80"/>
                    </a:lnTo>
                    <a:lnTo>
                      <a:pt x="568" y="78"/>
                    </a:lnTo>
                    <a:lnTo>
                      <a:pt x="572" y="78"/>
                    </a:lnTo>
                    <a:lnTo>
                      <a:pt x="574" y="80"/>
                    </a:lnTo>
                    <a:lnTo>
                      <a:pt x="574" y="84"/>
                    </a:lnTo>
                    <a:lnTo>
                      <a:pt x="576" y="98"/>
                    </a:lnTo>
                    <a:lnTo>
                      <a:pt x="574" y="136"/>
                    </a:lnTo>
                    <a:lnTo>
                      <a:pt x="574" y="172"/>
                    </a:lnTo>
                    <a:lnTo>
                      <a:pt x="574" y="184"/>
                    </a:lnTo>
                    <a:lnTo>
                      <a:pt x="576" y="186"/>
                    </a:lnTo>
                    <a:lnTo>
                      <a:pt x="578" y="188"/>
                    </a:lnTo>
                    <a:lnTo>
                      <a:pt x="580" y="186"/>
                    </a:lnTo>
                    <a:lnTo>
                      <a:pt x="580" y="184"/>
                    </a:lnTo>
                    <a:lnTo>
                      <a:pt x="582" y="172"/>
                    </a:lnTo>
                    <a:lnTo>
                      <a:pt x="582" y="134"/>
                    </a:lnTo>
                    <a:lnTo>
                      <a:pt x="582" y="96"/>
                    </a:lnTo>
                    <a:lnTo>
                      <a:pt x="584" y="82"/>
                    </a:lnTo>
                    <a:lnTo>
                      <a:pt x="586" y="78"/>
                    </a:lnTo>
                    <a:lnTo>
                      <a:pt x="588" y="76"/>
                    </a:lnTo>
                    <a:lnTo>
                      <a:pt x="590" y="76"/>
                    </a:lnTo>
                    <a:lnTo>
                      <a:pt x="594" y="78"/>
                    </a:lnTo>
                    <a:lnTo>
                      <a:pt x="604" y="84"/>
                    </a:lnTo>
                    <a:lnTo>
                      <a:pt x="634" y="108"/>
                    </a:lnTo>
                    <a:lnTo>
                      <a:pt x="662" y="132"/>
                    </a:lnTo>
                    <a:lnTo>
                      <a:pt x="674" y="140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2" y="138"/>
                    </a:lnTo>
                    <a:lnTo>
                      <a:pt x="682" y="134"/>
                    </a:lnTo>
                    <a:lnTo>
                      <a:pt x="678" y="120"/>
                    </a:lnTo>
                    <a:lnTo>
                      <a:pt x="664" y="86"/>
                    </a:lnTo>
                    <a:lnTo>
                      <a:pt x="650" y="50"/>
                    </a:lnTo>
                    <a:lnTo>
                      <a:pt x="646" y="38"/>
                    </a:lnTo>
                    <a:lnTo>
                      <a:pt x="646" y="34"/>
                    </a:lnTo>
                    <a:lnTo>
                      <a:pt x="646" y="32"/>
                    </a:lnTo>
                    <a:lnTo>
                      <a:pt x="650" y="32"/>
                    </a:lnTo>
                    <a:lnTo>
                      <a:pt x="652" y="32"/>
                    </a:lnTo>
                    <a:lnTo>
                      <a:pt x="662" y="40"/>
                    </a:lnTo>
                    <a:lnTo>
                      <a:pt x="688" y="66"/>
                    </a:lnTo>
                    <a:lnTo>
                      <a:pt x="714" y="94"/>
                    </a:lnTo>
                    <a:lnTo>
                      <a:pt x="724" y="102"/>
                    </a:lnTo>
                    <a:lnTo>
                      <a:pt x="728" y="104"/>
                    </a:lnTo>
                    <a:lnTo>
                      <a:pt x="730" y="104"/>
                    </a:lnTo>
                    <a:lnTo>
                      <a:pt x="732" y="102"/>
                    </a:lnTo>
                    <a:lnTo>
                      <a:pt x="734" y="98"/>
                    </a:lnTo>
                    <a:lnTo>
                      <a:pt x="738" y="86"/>
                    </a:lnTo>
                    <a:lnTo>
                      <a:pt x="744" y="50"/>
                    </a:lnTo>
                    <a:lnTo>
                      <a:pt x="750" y="16"/>
                    </a:lnTo>
                    <a:lnTo>
                      <a:pt x="754" y="4"/>
                    </a:lnTo>
                    <a:lnTo>
                      <a:pt x="756" y="2"/>
                    </a:lnTo>
                    <a:lnTo>
                      <a:pt x="758" y="2"/>
                    </a:lnTo>
                    <a:lnTo>
                      <a:pt x="760" y="4"/>
                    </a:lnTo>
                    <a:lnTo>
                      <a:pt x="760" y="6"/>
                    </a:lnTo>
                    <a:lnTo>
                      <a:pt x="756" y="18"/>
                    </a:lnTo>
                    <a:lnTo>
                      <a:pt x="742" y="48"/>
                    </a:lnTo>
                    <a:lnTo>
                      <a:pt x="726" y="82"/>
                    </a:lnTo>
                    <a:lnTo>
                      <a:pt x="720" y="96"/>
                    </a:lnTo>
                    <a:lnTo>
                      <a:pt x="720" y="100"/>
                    </a:lnTo>
                    <a:lnTo>
                      <a:pt x="720" y="104"/>
                    </a:lnTo>
                    <a:lnTo>
                      <a:pt x="722" y="104"/>
                    </a:lnTo>
                    <a:lnTo>
                      <a:pt x="726" y="106"/>
                    </a:lnTo>
                    <a:lnTo>
                      <a:pt x="740" y="106"/>
                    </a:lnTo>
                    <a:lnTo>
                      <a:pt x="776" y="100"/>
                    </a:lnTo>
                    <a:lnTo>
                      <a:pt x="814" y="96"/>
                    </a:lnTo>
                    <a:lnTo>
                      <a:pt x="826" y="96"/>
                    </a:lnTo>
                    <a:lnTo>
                      <a:pt x="830" y="98"/>
                    </a:lnTo>
                    <a:lnTo>
                      <a:pt x="832" y="100"/>
                    </a:lnTo>
                    <a:lnTo>
                      <a:pt x="832" y="102"/>
                    </a:lnTo>
                    <a:lnTo>
                      <a:pt x="830" y="106"/>
                    </a:lnTo>
                    <a:lnTo>
                      <a:pt x="818" y="114"/>
                    </a:lnTo>
                    <a:lnTo>
                      <a:pt x="786" y="132"/>
                    </a:lnTo>
                    <a:lnTo>
                      <a:pt x="754" y="152"/>
                    </a:lnTo>
                    <a:lnTo>
                      <a:pt x="744" y="160"/>
                    </a:lnTo>
                    <a:lnTo>
                      <a:pt x="740" y="162"/>
                    </a:lnTo>
                    <a:lnTo>
                      <a:pt x="740" y="164"/>
                    </a:lnTo>
                    <a:lnTo>
                      <a:pt x="742" y="166"/>
                    </a:lnTo>
                    <a:lnTo>
                      <a:pt x="746" y="168"/>
                    </a:lnTo>
                    <a:lnTo>
                      <a:pt x="758" y="168"/>
                    </a:lnTo>
                    <a:lnTo>
                      <a:pt x="796" y="166"/>
                    </a:lnTo>
                    <a:lnTo>
                      <a:pt x="832" y="162"/>
                    </a:lnTo>
                    <a:lnTo>
                      <a:pt x="846" y="162"/>
                    </a:lnTo>
                    <a:lnTo>
                      <a:pt x="850" y="164"/>
                    </a:lnTo>
                    <a:lnTo>
                      <a:pt x="852" y="164"/>
                    </a:lnTo>
                    <a:lnTo>
                      <a:pt x="852" y="168"/>
                    </a:lnTo>
                    <a:lnTo>
                      <a:pt x="850" y="172"/>
                    </a:lnTo>
                    <a:lnTo>
                      <a:pt x="844" y="184"/>
                    </a:lnTo>
                    <a:lnTo>
                      <a:pt x="820" y="214"/>
                    </a:lnTo>
                    <a:lnTo>
                      <a:pt x="798" y="242"/>
                    </a:lnTo>
                    <a:lnTo>
                      <a:pt x="792" y="252"/>
                    </a:lnTo>
                    <a:lnTo>
                      <a:pt x="792" y="256"/>
                    </a:lnTo>
                    <a:lnTo>
                      <a:pt x="792" y="258"/>
                    </a:lnTo>
                    <a:lnTo>
                      <a:pt x="794" y="258"/>
                    </a:lnTo>
                    <a:lnTo>
                      <a:pt x="796" y="256"/>
                    </a:lnTo>
                    <a:lnTo>
                      <a:pt x="806" y="248"/>
                    </a:lnTo>
                    <a:lnTo>
                      <a:pt x="826" y="218"/>
                    </a:lnTo>
                    <a:lnTo>
                      <a:pt x="848" y="186"/>
                    </a:lnTo>
                    <a:lnTo>
                      <a:pt x="858" y="176"/>
                    </a:lnTo>
                    <a:lnTo>
                      <a:pt x="862" y="174"/>
                    </a:lnTo>
                    <a:lnTo>
                      <a:pt x="864" y="174"/>
                    </a:lnTo>
                    <a:lnTo>
                      <a:pt x="868" y="174"/>
                    </a:lnTo>
                    <a:lnTo>
                      <a:pt x="870" y="178"/>
                    </a:lnTo>
                    <a:lnTo>
                      <a:pt x="874" y="190"/>
                    </a:lnTo>
                    <a:lnTo>
                      <a:pt x="882" y="226"/>
                    </a:lnTo>
                    <a:lnTo>
                      <a:pt x="892" y="264"/>
                    </a:lnTo>
                    <a:lnTo>
                      <a:pt x="896" y="276"/>
                    </a:lnTo>
                    <a:lnTo>
                      <a:pt x="898" y="278"/>
                    </a:lnTo>
                    <a:lnTo>
                      <a:pt x="902" y="280"/>
                    </a:lnTo>
                    <a:lnTo>
                      <a:pt x="904" y="278"/>
                    </a:lnTo>
                    <a:lnTo>
                      <a:pt x="906" y="274"/>
                    </a:lnTo>
                    <a:lnTo>
                      <a:pt x="910" y="262"/>
                    </a:lnTo>
                    <a:lnTo>
                      <a:pt x="920" y="226"/>
                    </a:lnTo>
                    <a:lnTo>
                      <a:pt x="930" y="190"/>
                    </a:lnTo>
                    <a:lnTo>
                      <a:pt x="934" y="178"/>
                    </a:lnTo>
                    <a:lnTo>
                      <a:pt x="936" y="174"/>
                    </a:lnTo>
                    <a:lnTo>
                      <a:pt x="938" y="172"/>
                    </a:lnTo>
                    <a:lnTo>
                      <a:pt x="940" y="174"/>
                    </a:lnTo>
                    <a:lnTo>
                      <a:pt x="942" y="178"/>
                    </a:lnTo>
                    <a:lnTo>
                      <a:pt x="946" y="190"/>
                    </a:lnTo>
                    <a:lnTo>
                      <a:pt x="952" y="226"/>
                    </a:lnTo>
                    <a:lnTo>
                      <a:pt x="956" y="262"/>
                    </a:lnTo>
                    <a:lnTo>
                      <a:pt x="960" y="276"/>
                    </a:lnTo>
                    <a:lnTo>
                      <a:pt x="962" y="280"/>
                    </a:lnTo>
                    <a:lnTo>
                      <a:pt x="964" y="280"/>
                    </a:lnTo>
                    <a:lnTo>
                      <a:pt x="966" y="280"/>
                    </a:lnTo>
                    <a:lnTo>
                      <a:pt x="970" y="278"/>
                    </a:lnTo>
                    <a:lnTo>
                      <a:pt x="982" y="270"/>
                    </a:lnTo>
                    <a:lnTo>
                      <a:pt x="1008" y="246"/>
                    </a:lnTo>
                    <a:lnTo>
                      <a:pt x="1034" y="222"/>
                    </a:lnTo>
                    <a:lnTo>
                      <a:pt x="1042" y="216"/>
                    </a:lnTo>
                    <a:lnTo>
                      <a:pt x="1046" y="214"/>
                    </a:lnTo>
                    <a:lnTo>
                      <a:pt x="1048" y="214"/>
                    </a:lnTo>
                    <a:lnTo>
                      <a:pt x="1048" y="216"/>
                    </a:lnTo>
                    <a:lnTo>
                      <a:pt x="1046" y="220"/>
                    </a:lnTo>
                    <a:lnTo>
                      <a:pt x="1036" y="226"/>
                    </a:lnTo>
                    <a:lnTo>
                      <a:pt x="1006" y="242"/>
                    </a:lnTo>
                    <a:lnTo>
                      <a:pt x="974" y="260"/>
                    </a:lnTo>
                    <a:lnTo>
                      <a:pt x="962" y="268"/>
                    </a:lnTo>
                    <a:lnTo>
                      <a:pt x="958" y="270"/>
                    </a:lnTo>
                    <a:lnTo>
                      <a:pt x="956" y="274"/>
                    </a:lnTo>
                    <a:lnTo>
                      <a:pt x="958" y="276"/>
                    </a:lnTo>
                    <a:lnTo>
                      <a:pt x="960" y="280"/>
                    </a:lnTo>
                    <a:lnTo>
                      <a:pt x="972" y="286"/>
                    </a:lnTo>
                    <a:lnTo>
                      <a:pt x="1004" y="306"/>
                    </a:lnTo>
                    <a:lnTo>
                      <a:pt x="1036" y="324"/>
                    </a:lnTo>
                    <a:lnTo>
                      <a:pt x="1046" y="332"/>
                    </a:lnTo>
                    <a:lnTo>
                      <a:pt x="1048" y="334"/>
                    </a:lnTo>
                    <a:lnTo>
                      <a:pt x="1048" y="338"/>
                    </a:lnTo>
                    <a:lnTo>
                      <a:pt x="1046" y="340"/>
                    </a:lnTo>
                    <a:lnTo>
                      <a:pt x="1042" y="340"/>
                    </a:lnTo>
                    <a:lnTo>
                      <a:pt x="1030" y="340"/>
                    </a:lnTo>
                    <a:lnTo>
                      <a:pt x="992" y="336"/>
                    </a:lnTo>
                    <a:lnTo>
                      <a:pt x="954" y="332"/>
                    </a:lnTo>
                    <a:lnTo>
                      <a:pt x="942" y="332"/>
                    </a:lnTo>
                    <a:lnTo>
                      <a:pt x="938" y="334"/>
                    </a:lnTo>
                    <a:lnTo>
                      <a:pt x="936" y="336"/>
                    </a:lnTo>
                    <a:lnTo>
                      <a:pt x="936" y="338"/>
                    </a:lnTo>
                    <a:lnTo>
                      <a:pt x="938" y="340"/>
                    </a:lnTo>
                    <a:lnTo>
                      <a:pt x="948" y="348"/>
                    </a:lnTo>
                    <a:lnTo>
                      <a:pt x="980" y="368"/>
                    </a:lnTo>
                    <a:lnTo>
                      <a:pt x="1012" y="388"/>
                    </a:lnTo>
                    <a:lnTo>
                      <a:pt x="1022" y="396"/>
                    </a:lnTo>
                    <a:lnTo>
                      <a:pt x="1026" y="398"/>
                    </a:lnTo>
                    <a:lnTo>
                      <a:pt x="1026" y="400"/>
                    </a:lnTo>
                    <a:lnTo>
                      <a:pt x="1024" y="404"/>
                    </a:lnTo>
                    <a:lnTo>
                      <a:pt x="1020" y="406"/>
                    </a:lnTo>
                    <a:lnTo>
                      <a:pt x="1008" y="410"/>
                    </a:lnTo>
                    <a:lnTo>
                      <a:pt x="972" y="422"/>
                    </a:lnTo>
                    <a:lnTo>
                      <a:pt x="938" y="432"/>
                    </a:lnTo>
                    <a:lnTo>
                      <a:pt x="926" y="436"/>
                    </a:lnTo>
                    <a:lnTo>
                      <a:pt x="924" y="438"/>
                    </a:lnTo>
                    <a:lnTo>
                      <a:pt x="924" y="440"/>
                    </a:lnTo>
                    <a:lnTo>
                      <a:pt x="924" y="442"/>
                    </a:lnTo>
                    <a:lnTo>
                      <a:pt x="928" y="442"/>
                    </a:lnTo>
                    <a:lnTo>
                      <a:pt x="940" y="438"/>
                    </a:lnTo>
                    <a:lnTo>
                      <a:pt x="974" y="426"/>
                    </a:lnTo>
                    <a:lnTo>
                      <a:pt x="1010" y="414"/>
                    </a:lnTo>
                    <a:lnTo>
                      <a:pt x="1024" y="412"/>
                    </a:lnTo>
                    <a:lnTo>
                      <a:pt x="1028" y="412"/>
                    </a:lnTo>
                    <a:lnTo>
                      <a:pt x="1032" y="412"/>
                    </a:lnTo>
                    <a:lnTo>
                      <a:pt x="1032" y="416"/>
                    </a:lnTo>
                    <a:lnTo>
                      <a:pt x="1032" y="420"/>
                    </a:lnTo>
                    <a:lnTo>
                      <a:pt x="1028" y="432"/>
                    </a:lnTo>
                    <a:lnTo>
                      <a:pt x="1016" y="466"/>
                    </a:lnTo>
                    <a:lnTo>
                      <a:pt x="1002" y="502"/>
                    </a:lnTo>
                    <a:lnTo>
                      <a:pt x="998" y="514"/>
                    </a:lnTo>
                    <a:lnTo>
                      <a:pt x="1000" y="518"/>
                    </a:lnTo>
                    <a:lnTo>
                      <a:pt x="1000" y="520"/>
                    </a:lnTo>
                    <a:lnTo>
                      <a:pt x="1004" y="522"/>
                    </a:lnTo>
                    <a:lnTo>
                      <a:pt x="1008" y="520"/>
                    </a:lnTo>
                    <a:lnTo>
                      <a:pt x="1018" y="512"/>
                    </a:lnTo>
                    <a:lnTo>
                      <a:pt x="1046" y="488"/>
                    </a:lnTo>
                    <a:lnTo>
                      <a:pt x="1076" y="462"/>
                    </a:lnTo>
                    <a:lnTo>
                      <a:pt x="1086" y="456"/>
                    </a:lnTo>
                    <a:lnTo>
                      <a:pt x="1090" y="454"/>
                    </a:lnTo>
                    <a:lnTo>
                      <a:pt x="1092" y="454"/>
                    </a:lnTo>
                    <a:lnTo>
                      <a:pt x="1094" y="456"/>
                    </a:lnTo>
                    <a:lnTo>
                      <a:pt x="1094" y="460"/>
                    </a:lnTo>
                    <a:lnTo>
                      <a:pt x="1090" y="472"/>
                    </a:lnTo>
                    <a:lnTo>
                      <a:pt x="1072" y="506"/>
                    </a:lnTo>
                    <a:lnTo>
                      <a:pt x="1054" y="538"/>
                    </a:lnTo>
                    <a:lnTo>
                      <a:pt x="1050" y="550"/>
                    </a:lnTo>
                    <a:lnTo>
                      <a:pt x="1048" y="554"/>
                    </a:lnTo>
                    <a:lnTo>
                      <a:pt x="1050" y="556"/>
                    </a:lnTo>
                    <a:lnTo>
                      <a:pt x="1052" y="558"/>
                    </a:lnTo>
                    <a:lnTo>
                      <a:pt x="1056" y="558"/>
                    </a:lnTo>
                    <a:lnTo>
                      <a:pt x="1068" y="558"/>
                    </a:lnTo>
                    <a:lnTo>
                      <a:pt x="1104" y="552"/>
                    </a:lnTo>
                    <a:lnTo>
                      <a:pt x="1140" y="548"/>
                    </a:lnTo>
                    <a:lnTo>
                      <a:pt x="1150" y="548"/>
                    </a:lnTo>
                    <a:lnTo>
                      <a:pt x="1154" y="548"/>
                    </a:lnTo>
                    <a:lnTo>
                      <a:pt x="1154" y="550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xmlns="" id="{B6A215B5-DA39-4A2F-86CB-6CE819B23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" y="1557"/>
                <a:ext cx="908" cy="868"/>
              </a:xfrm>
              <a:custGeom>
                <a:avLst/>
                <a:gdLst>
                  <a:gd name="T0" fmla="*/ 904 w 908"/>
                  <a:gd name="T1" fmla="*/ 450 h 868"/>
                  <a:gd name="T2" fmla="*/ 856 w 908"/>
                  <a:gd name="T3" fmla="*/ 492 h 868"/>
                  <a:gd name="T4" fmla="*/ 800 w 908"/>
                  <a:gd name="T5" fmla="*/ 540 h 868"/>
                  <a:gd name="T6" fmla="*/ 794 w 908"/>
                  <a:gd name="T7" fmla="*/ 564 h 868"/>
                  <a:gd name="T8" fmla="*/ 820 w 908"/>
                  <a:gd name="T9" fmla="*/ 650 h 868"/>
                  <a:gd name="T10" fmla="*/ 824 w 908"/>
                  <a:gd name="T11" fmla="*/ 696 h 868"/>
                  <a:gd name="T12" fmla="*/ 806 w 908"/>
                  <a:gd name="T13" fmla="*/ 712 h 868"/>
                  <a:gd name="T14" fmla="*/ 744 w 908"/>
                  <a:gd name="T15" fmla="*/ 718 h 868"/>
                  <a:gd name="T16" fmla="*/ 670 w 908"/>
                  <a:gd name="T17" fmla="*/ 724 h 868"/>
                  <a:gd name="T18" fmla="*/ 652 w 908"/>
                  <a:gd name="T19" fmla="*/ 740 h 868"/>
                  <a:gd name="T20" fmla="*/ 622 w 908"/>
                  <a:gd name="T21" fmla="*/ 824 h 868"/>
                  <a:gd name="T22" fmla="*/ 598 w 908"/>
                  <a:gd name="T23" fmla="*/ 864 h 868"/>
                  <a:gd name="T24" fmla="*/ 576 w 908"/>
                  <a:gd name="T25" fmla="*/ 868 h 868"/>
                  <a:gd name="T26" fmla="*/ 524 w 908"/>
                  <a:gd name="T27" fmla="*/ 836 h 868"/>
                  <a:gd name="T28" fmla="*/ 462 w 908"/>
                  <a:gd name="T29" fmla="*/ 796 h 868"/>
                  <a:gd name="T30" fmla="*/ 436 w 908"/>
                  <a:gd name="T31" fmla="*/ 798 h 868"/>
                  <a:gd name="T32" fmla="*/ 362 w 908"/>
                  <a:gd name="T33" fmla="*/ 848 h 868"/>
                  <a:gd name="T34" fmla="*/ 320 w 908"/>
                  <a:gd name="T35" fmla="*/ 868 h 868"/>
                  <a:gd name="T36" fmla="*/ 298 w 908"/>
                  <a:gd name="T37" fmla="*/ 856 h 868"/>
                  <a:gd name="T38" fmla="*/ 274 w 908"/>
                  <a:gd name="T39" fmla="*/ 800 h 868"/>
                  <a:gd name="T40" fmla="*/ 246 w 908"/>
                  <a:gd name="T41" fmla="*/ 730 h 868"/>
                  <a:gd name="T42" fmla="*/ 224 w 908"/>
                  <a:gd name="T43" fmla="*/ 718 h 868"/>
                  <a:gd name="T44" fmla="*/ 136 w 908"/>
                  <a:gd name="T45" fmla="*/ 716 h 868"/>
                  <a:gd name="T46" fmla="*/ 90 w 908"/>
                  <a:gd name="T47" fmla="*/ 704 h 868"/>
                  <a:gd name="T48" fmla="*/ 78 w 908"/>
                  <a:gd name="T49" fmla="*/ 684 h 868"/>
                  <a:gd name="T50" fmla="*/ 92 w 908"/>
                  <a:gd name="T51" fmla="*/ 624 h 868"/>
                  <a:gd name="T52" fmla="*/ 112 w 908"/>
                  <a:gd name="T53" fmla="*/ 552 h 868"/>
                  <a:gd name="T54" fmla="*/ 102 w 908"/>
                  <a:gd name="T55" fmla="*/ 530 h 868"/>
                  <a:gd name="T56" fmla="*/ 32 w 908"/>
                  <a:gd name="T57" fmla="*/ 478 h 868"/>
                  <a:gd name="T58" fmla="*/ 0 w 908"/>
                  <a:gd name="T59" fmla="*/ 442 h 868"/>
                  <a:gd name="T60" fmla="*/ 4 w 908"/>
                  <a:gd name="T61" fmla="*/ 418 h 868"/>
                  <a:gd name="T62" fmla="*/ 50 w 908"/>
                  <a:gd name="T63" fmla="*/ 376 h 868"/>
                  <a:gd name="T64" fmla="*/ 108 w 908"/>
                  <a:gd name="T65" fmla="*/ 330 h 868"/>
                  <a:gd name="T66" fmla="*/ 114 w 908"/>
                  <a:gd name="T67" fmla="*/ 304 h 868"/>
                  <a:gd name="T68" fmla="*/ 88 w 908"/>
                  <a:gd name="T69" fmla="*/ 220 h 868"/>
                  <a:gd name="T70" fmla="*/ 84 w 908"/>
                  <a:gd name="T71" fmla="*/ 172 h 868"/>
                  <a:gd name="T72" fmla="*/ 100 w 908"/>
                  <a:gd name="T73" fmla="*/ 156 h 868"/>
                  <a:gd name="T74" fmla="*/ 162 w 908"/>
                  <a:gd name="T75" fmla="*/ 150 h 868"/>
                  <a:gd name="T76" fmla="*/ 236 w 908"/>
                  <a:gd name="T77" fmla="*/ 146 h 868"/>
                  <a:gd name="T78" fmla="*/ 256 w 908"/>
                  <a:gd name="T79" fmla="*/ 128 h 868"/>
                  <a:gd name="T80" fmla="*/ 284 w 908"/>
                  <a:gd name="T81" fmla="*/ 46 h 868"/>
                  <a:gd name="T82" fmla="*/ 308 w 908"/>
                  <a:gd name="T83" fmla="*/ 6 h 868"/>
                  <a:gd name="T84" fmla="*/ 330 w 908"/>
                  <a:gd name="T85" fmla="*/ 2 h 868"/>
                  <a:gd name="T86" fmla="*/ 382 w 908"/>
                  <a:gd name="T87" fmla="*/ 34 h 868"/>
                  <a:gd name="T88" fmla="*/ 446 w 908"/>
                  <a:gd name="T89" fmla="*/ 74 h 868"/>
                  <a:gd name="T90" fmla="*/ 470 w 908"/>
                  <a:gd name="T91" fmla="*/ 70 h 868"/>
                  <a:gd name="T92" fmla="*/ 544 w 908"/>
                  <a:gd name="T93" fmla="*/ 20 h 868"/>
                  <a:gd name="T94" fmla="*/ 588 w 908"/>
                  <a:gd name="T95" fmla="*/ 2 h 868"/>
                  <a:gd name="T96" fmla="*/ 608 w 908"/>
                  <a:gd name="T97" fmla="*/ 12 h 868"/>
                  <a:gd name="T98" fmla="*/ 634 w 908"/>
                  <a:gd name="T99" fmla="*/ 70 h 868"/>
                  <a:gd name="T100" fmla="*/ 660 w 908"/>
                  <a:gd name="T101" fmla="*/ 138 h 868"/>
                  <a:gd name="T102" fmla="*/ 682 w 908"/>
                  <a:gd name="T103" fmla="*/ 150 h 868"/>
                  <a:gd name="T104" fmla="*/ 772 w 908"/>
                  <a:gd name="T105" fmla="*/ 154 h 868"/>
                  <a:gd name="T106" fmla="*/ 818 w 908"/>
                  <a:gd name="T107" fmla="*/ 164 h 868"/>
                  <a:gd name="T108" fmla="*/ 828 w 908"/>
                  <a:gd name="T109" fmla="*/ 186 h 868"/>
                  <a:gd name="T110" fmla="*/ 814 w 908"/>
                  <a:gd name="T111" fmla="*/ 246 h 868"/>
                  <a:gd name="T112" fmla="*/ 794 w 908"/>
                  <a:gd name="T113" fmla="*/ 316 h 868"/>
                  <a:gd name="T114" fmla="*/ 804 w 908"/>
                  <a:gd name="T115" fmla="*/ 340 h 868"/>
                  <a:gd name="T116" fmla="*/ 876 w 908"/>
                  <a:gd name="T117" fmla="*/ 392 h 868"/>
                  <a:gd name="T118" fmla="*/ 906 w 908"/>
                  <a:gd name="T119" fmla="*/ 426 h 8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8"/>
                  <a:gd name="T181" fmla="*/ 0 h 868"/>
                  <a:gd name="T182" fmla="*/ 908 w 908"/>
                  <a:gd name="T183" fmla="*/ 868 h 8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8" h="868">
                    <a:moveTo>
                      <a:pt x="908" y="434"/>
                    </a:moveTo>
                    <a:lnTo>
                      <a:pt x="908" y="434"/>
                    </a:lnTo>
                    <a:lnTo>
                      <a:pt x="906" y="442"/>
                    </a:lnTo>
                    <a:lnTo>
                      <a:pt x="904" y="450"/>
                    </a:lnTo>
                    <a:lnTo>
                      <a:pt x="898" y="458"/>
                    </a:lnTo>
                    <a:lnTo>
                      <a:pt x="892" y="464"/>
                    </a:lnTo>
                    <a:lnTo>
                      <a:pt x="876" y="478"/>
                    </a:lnTo>
                    <a:lnTo>
                      <a:pt x="856" y="492"/>
                    </a:lnTo>
                    <a:lnTo>
                      <a:pt x="836" y="506"/>
                    </a:lnTo>
                    <a:lnTo>
                      <a:pt x="818" y="518"/>
                    </a:lnTo>
                    <a:lnTo>
                      <a:pt x="804" y="532"/>
                    </a:lnTo>
                    <a:lnTo>
                      <a:pt x="800" y="540"/>
                    </a:lnTo>
                    <a:lnTo>
                      <a:pt x="796" y="546"/>
                    </a:lnTo>
                    <a:lnTo>
                      <a:pt x="794" y="554"/>
                    </a:lnTo>
                    <a:lnTo>
                      <a:pt x="794" y="564"/>
                    </a:lnTo>
                    <a:lnTo>
                      <a:pt x="798" y="584"/>
                    </a:lnTo>
                    <a:lnTo>
                      <a:pt x="804" y="606"/>
                    </a:lnTo>
                    <a:lnTo>
                      <a:pt x="812" y="628"/>
                    </a:lnTo>
                    <a:lnTo>
                      <a:pt x="820" y="650"/>
                    </a:lnTo>
                    <a:lnTo>
                      <a:pt x="824" y="670"/>
                    </a:lnTo>
                    <a:lnTo>
                      <a:pt x="826" y="680"/>
                    </a:lnTo>
                    <a:lnTo>
                      <a:pt x="826" y="688"/>
                    </a:lnTo>
                    <a:lnTo>
                      <a:pt x="824" y="696"/>
                    </a:lnTo>
                    <a:lnTo>
                      <a:pt x="820" y="702"/>
                    </a:lnTo>
                    <a:lnTo>
                      <a:pt x="814" y="708"/>
                    </a:lnTo>
                    <a:lnTo>
                      <a:pt x="806" y="712"/>
                    </a:lnTo>
                    <a:lnTo>
                      <a:pt x="798" y="716"/>
                    </a:lnTo>
                    <a:lnTo>
                      <a:pt x="790" y="718"/>
                    </a:lnTo>
                    <a:lnTo>
                      <a:pt x="768" y="720"/>
                    </a:lnTo>
                    <a:lnTo>
                      <a:pt x="744" y="718"/>
                    </a:lnTo>
                    <a:lnTo>
                      <a:pt x="722" y="718"/>
                    </a:lnTo>
                    <a:lnTo>
                      <a:pt x="698" y="718"/>
                    </a:lnTo>
                    <a:lnTo>
                      <a:pt x="678" y="720"/>
                    </a:lnTo>
                    <a:lnTo>
                      <a:pt x="670" y="724"/>
                    </a:lnTo>
                    <a:lnTo>
                      <a:pt x="662" y="728"/>
                    </a:lnTo>
                    <a:lnTo>
                      <a:pt x="656" y="732"/>
                    </a:lnTo>
                    <a:lnTo>
                      <a:pt x="652" y="740"/>
                    </a:lnTo>
                    <a:lnTo>
                      <a:pt x="642" y="758"/>
                    </a:lnTo>
                    <a:lnTo>
                      <a:pt x="636" y="778"/>
                    </a:lnTo>
                    <a:lnTo>
                      <a:pt x="630" y="802"/>
                    </a:lnTo>
                    <a:lnTo>
                      <a:pt x="622" y="824"/>
                    </a:lnTo>
                    <a:lnTo>
                      <a:pt x="614" y="844"/>
                    </a:lnTo>
                    <a:lnTo>
                      <a:pt x="610" y="852"/>
                    </a:lnTo>
                    <a:lnTo>
                      <a:pt x="604" y="858"/>
                    </a:lnTo>
                    <a:lnTo>
                      <a:pt x="598" y="864"/>
                    </a:lnTo>
                    <a:lnTo>
                      <a:pt x="592" y="866"/>
                    </a:lnTo>
                    <a:lnTo>
                      <a:pt x="584" y="868"/>
                    </a:lnTo>
                    <a:lnTo>
                      <a:pt x="576" y="868"/>
                    </a:lnTo>
                    <a:lnTo>
                      <a:pt x="568" y="864"/>
                    </a:lnTo>
                    <a:lnTo>
                      <a:pt x="560" y="860"/>
                    </a:lnTo>
                    <a:lnTo>
                      <a:pt x="542" y="850"/>
                    </a:lnTo>
                    <a:lnTo>
                      <a:pt x="524" y="836"/>
                    </a:lnTo>
                    <a:lnTo>
                      <a:pt x="506" y="820"/>
                    </a:lnTo>
                    <a:lnTo>
                      <a:pt x="488" y="808"/>
                    </a:lnTo>
                    <a:lnTo>
                      <a:pt x="470" y="798"/>
                    </a:lnTo>
                    <a:lnTo>
                      <a:pt x="462" y="796"/>
                    </a:lnTo>
                    <a:lnTo>
                      <a:pt x="454" y="794"/>
                    </a:lnTo>
                    <a:lnTo>
                      <a:pt x="444" y="796"/>
                    </a:lnTo>
                    <a:lnTo>
                      <a:pt x="436" y="798"/>
                    </a:lnTo>
                    <a:lnTo>
                      <a:pt x="418" y="808"/>
                    </a:lnTo>
                    <a:lnTo>
                      <a:pt x="400" y="820"/>
                    </a:lnTo>
                    <a:lnTo>
                      <a:pt x="380" y="834"/>
                    </a:lnTo>
                    <a:lnTo>
                      <a:pt x="362" y="848"/>
                    </a:lnTo>
                    <a:lnTo>
                      <a:pt x="344" y="860"/>
                    </a:lnTo>
                    <a:lnTo>
                      <a:pt x="336" y="864"/>
                    </a:lnTo>
                    <a:lnTo>
                      <a:pt x="328" y="866"/>
                    </a:lnTo>
                    <a:lnTo>
                      <a:pt x="320" y="868"/>
                    </a:lnTo>
                    <a:lnTo>
                      <a:pt x="312" y="866"/>
                    </a:lnTo>
                    <a:lnTo>
                      <a:pt x="304" y="862"/>
                    </a:lnTo>
                    <a:lnTo>
                      <a:pt x="298" y="856"/>
                    </a:lnTo>
                    <a:lnTo>
                      <a:pt x="292" y="850"/>
                    </a:lnTo>
                    <a:lnTo>
                      <a:pt x="288" y="842"/>
                    </a:lnTo>
                    <a:lnTo>
                      <a:pt x="280" y="822"/>
                    </a:lnTo>
                    <a:lnTo>
                      <a:pt x="274" y="800"/>
                    </a:lnTo>
                    <a:lnTo>
                      <a:pt x="268" y="776"/>
                    </a:lnTo>
                    <a:lnTo>
                      <a:pt x="260" y="756"/>
                    </a:lnTo>
                    <a:lnTo>
                      <a:pt x="252" y="738"/>
                    </a:lnTo>
                    <a:lnTo>
                      <a:pt x="246" y="730"/>
                    </a:lnTo>
                    <a:lnTo>
                      <a:pt x="240" y="724"/>
                    </a:lnTo>
                    <a:lnTo>
                      <a:pt x="234" y="720"/>
                    </a:lnTo>
                    <a:lnTo>
                      <a:pt x="224" y="718"/>
                    </a:lnTo>
                    <a:lnTo>
                      <a:pt x="206" y="714"/>
                    </a:lnTo>
                    <a:lnTo>
                      <a:pt x="182" y="714"/>
                    </a:lnTo>
                    <a:lnTo>
                      <a:pt x="158" y="716"/>
                    </a:lnTo>
                    <a:lnTo>
                      <a:pt x="136" y="716"/>
                    </a:lnTo>
                    <a:lnTo>
                      <a:pt x="114" y="714"/>
                    </a:lnTo>
                    <a:lnTo>
                      <a:pt x="104" y="712"/>
                    </a:lnTo>
                    <a:lnTo>
                      <a:pt x="96" y="708"/>
                    </a:lnTo>
                    <a:lnTo>
                      <a:pt x="90" y="704"/>
                    </a:lnTo>
                    <a:lnTo>
                      <a:pt x="84" y="698"/>
                    </a:lnTo>
                    <a:lnTo>
                      <a:pt x="80" y="692"/>
                    </a:lnTo>
                    <a:lnTo>
                      <a:pt x="78" y="684"/>
                    </a:lnTo>
                    <a:lnTo>
                      <a:pt x="78" y="674"/>
                    </a:lnTo>
                    <a:lnTo>
                      <a:pt x="80" y="666"/>
                    </a:lnTo>
                    <a:lnTo>
                      <a:pt x="86" y="646"/>
                    </a:lnTo>
                    <a:lnTo>
                      <a:pt x="92" y="624"/>
                    </a:lnTo>
                    <a:lnTo>
                      <a:pt x="102" y="602"/>
                    </a:lnTo>
                    <a:lnTo>
                      <a:pt x="108" y="580"/>
                    </a:lnTo>
                    <a:lnTo>
                      <a:pt x="112" y="560"/>
                    </a:lnTo>
                    <a:lnTo>
                      <a:pt x="112" y="552"/>
                    </a:lnTo>
                    <a:lnTo>
                      <a:pt x="110" y="544"/>
                    </a:lnTo>
                    <a:lnTo>
                      <a:pt x="106" y="536"/>
                    </a:lnTo>
                    <a:lnTo>
                      <a:pt x="102" y="530"/>
                    </a:lnTo>
                    <a:lnTo>
                      <a:pt x="88" y="516"/>
                    </a:lnTo>
                    <a:lnTo>
                      <a:pt x="70" y="504"/>
                    </a:lnTo>
                    <a:lnTo>
                      <a:pt x="50" y="490"/>
                    </a:lnTo>
                    <a:lnTo>
                      <a:pt x="32" y="478"/>
                    </a:lnTo>
                    <a:lnTo>
                      <a:pt x="16" y="464"/>
                    </a:lnTo>
                    <a:lnTo>
                      <a:pt x="8" y="458"/>
                    </a:lnTo>
                    <a:lnTo>
                      <a:pt x="4" y="450"/>
                    </a:lnTo>
                    <a:lnTo>
                      <a:pt x="0" y="442"/>
                    </a:lnTo>
                    <a:lnTo>
                      <a:pt x="0" y="434"/>
                    </a:lnTo>
                    <a:lnTo>
                      <a:pt x="0" y="426"/>
                    </a:lnTo>
                    <a:lnTo>
                      <a:pt x="4" y="418"/>
                    </a:lnTo>
                    <a:lnTo>
                      <a:pt x="8" y="410"/>
                    </a:lnTo>
                    <a:lnTo>
                      <a:pt x="16" y="404"/>
                    </a:lnTo>
                    <a:lnTo>
                      <a:pt x="32" y="390"/>
                    </a:lnTo>
                    <a:lnTo>
                      <a:pt x="50" y="376"/>
                    </a:lnTo>
                    <a:lnTo>
                      <a:pt x="70" y="364"/>
                    </a:lnTo>
                    <a:lnTo>
                      <a:pt x="88" y="350"/>
                    </a:lnTo>
                    <a:lnTo>
                      <a:pt x="102" y="336"/>
                    </a:lnTo>
                    <a:lnTo>
                      <a:pt x="108" y="330"/>
                    </a:lnTo>
                    <a:lnTo>
                      <a:pt x="112" y="322"/>
                    </a:lnTo>
                    <a:lnTo>
                      <a:pt x="112" y="314"/>
                    </a:lnTo>
                    <a:lnTo>
                      <a:pt x="114" y="304"/>
                    </a:lnTo>
                    <a:lnTo>
                      <a:pt x="110" y="286"/>
                    </a:lnTo>
                    <a:lnTo>
                      <a:pt x="102" y="264"/>
                    </a:lnTo>
                    <a:lnTo>
                      <a:pt x="94" y="242"/>
                    </a:lnTo>
                    <a:lnTo>
                      <a:pt x="88" y="220"/>
                    </a:lnTo>
                    <a:lnTo>
                      <a:pt x="82" y="200"/>
                    </a:lnTo>
                    <a:lnTo>
                      <a:pt x="82" y="190"/>
                    </a:lnTo>
                    <a:lnTo>
                      <a:pt x="82" y="180"/>
                    </a:lnTo>
                    <a:lnTo>
                      <a:pt x="84" y="172"/>
                    </a:lnTo>
                    <a:lnTo>
                      <a:pt x="88" y="166"/>
                    </a:lnTo>
                    <a:lnTo>
                      <a:pt x="92" y="160"/>
                    </a:lnTo>
                    <a:lnTo>
                      <a:pt x="100" y="156"/>
                    </a:lnTo>
                    <a:lnTo>
                      <a:pt x="108" y="152"/>
                    </a:lnTo>
                    <a:lnTo>
                      <a:pt x="118" y="152"/>
                    </a:lnTo>
                    <a:lnTo>
                      <a:pt x="138" y="150"/>
                    </a:lnTo>
                    <a:lnTo>
                      <a:pt x="162" y="150"/>
                    </a:lnTo>
                    <a:lnTo>
                      <a:pt x="186" y="150"/>
                    </a:lnTo>
                    <a:lnTo>
                      <a:pt x="208" y="150"/>
                    </a:lnTo>
                    <a:lnTo>
                      <a:pt x="228" y="148"/>
                    </a:lnTo>
                    <a:lnTo>
                      <a:pt x="236" y="146"/>
                    </a:lnTo>
                    <a:lnTo>
                      <a:pt x="244" y="142"/>
                    </a:lnTo>
                    <a:lnTo>
                      <a:pt x="250" y="136"/>
                    </a:lnTo>
                    <a:lnTo>
                      <a:pt x="256" y="128"/>
                    </a:lnTo>
                    <a:lnTo>
                      <a:pt x="264" y="112"/>
                    </a:lnTo>
                    <a:lnTo>
                      <a:pt x="270" y="90"/>
                    </a:lnTo>
                    <a:lnTo>
                      <a:pt x="278" y="68"/>
                    </a:lnTo>
                    <a:lnTo>
                      <a:pt x="284" y="46"/>
                    </a:lnTo>
                    <a:lnTo>
                      <a:pt x="292" y="26"/>
                    </a:lnTo>
                    <a:lnTo>
                      <a:pt x="296" y="18"/>
                    </a:lnTo>
                    <a:lnTo>
                      <a:pt x="302" y="10"/>
                    </a:lnTo>
                    <a:lnTo>
                      <a:pt x="308" y="6"/>
                    </a:lnTo>
                    <a:lnTo>
                      <a:pt x="316" y="2"/>
                    </a:lnTo>
                    <a:lnTo>
                      <a:pt x="322" y="0"/>
                    </a:lnTo>
                    <a:lnTo>
                      <a:pt x="330" y="2"/>
                    </a:lnTo>
                    <a:lnTo>
                      <a:pt x="338" y="4"/>
                    </a:lnTo>
                    <a:lnTo>
                      <a:pt x="348" y="8"/>
                    </a:lnTo>
                    <a:lnTo>
                      <a:pt x="364" y="20"/>
                    </a:lnTo>
                    <a:lnTo>
                      <a:pt x="382" y="34"/>
                    </a:lnTo>
                    <a:lnTo>
                      <a:pt x="402" y="48"/>
                    </a:lnTo>
                    <a:lnTo>
                      <a:pt x="420" y="62"/>
                    </a:lnTo>
                    <a:lnTo>
                      <a:pt x="436" y="70"/>
                    </a:lnTo>
                    <a:lnTo>
                      <a:pt x="446" y="74"/>
                    </a:lnTo>
                    <a:lnTo>
                      <a:pt x="454" y="74"/>
                    </a:lnTo>
                    <a:lnTo>
                      <a:pt x="462" y="74"/>
                    </a:lnTo>
                    <a:lnTo>
                      <a:pt x="470" y="70"/>
                    </a:lnTo>
                    <a:lnTo>
                      <a:pt x="488" y="62"/>
                    </a:lnTo>
                    <a:lnTo>
                      <a:pt x="508" y="48"/>
                    </a:lnTo>
                    <a:lnTo>
                      <a:pt x="526" y="34"/>
                    </a:lnTo>
                    <a:lnTo>
                      <a:pt x="544" y="20"/>
                    </a:lnTo>
                    <a:lnTo>
                      <a:pt x="562" y="8"/>
                    </a:lnTo>
                    <a:lnTo>
                      <a:pt x="570" y="4"/>
                    </a:lnTo>
                    <a:lnTo>
                      <a:pt x="580" y="2"/>
                    </a:lnTo>
                    <a:lnTo>
                      <a:pt x="588" y="2"/>
                    </a:lnTo>
                    <a:lnTo>
                      <a:pt x="596" y="2"/>
                    </a:lnTo>
                    <a:lnTo>
                      <a:pt x="602" y="6"/>
                    </a:lnTo>
                    <a:lnTo>
                      <a:pt x="608" y="12"/>
                    </a:lnTo>
                    <a:lnTo>
                      <a:pt x="614" y="18"/>
                    </a:lnTo>
                    <a:lnTo>
                      <a:pt x="618" y="28"/>
                    </a:lnTo>
                    <a:lnTo>
                      <a:pt x="626" y="46"/>
                    </a:lnTo>
                    <a:lnTo>
                      <a:pt x="634" y="70"/>
                    </a:lnTo>
                    <a:lnTo>
                      <a:pt x="640" y="92"/>
                    </a:lnTo>
                    <a:lnTo>
                      <a:pt x="646" y="114"/>
                    </a:lnTo>
                    <a:lnTo>
                      <a:pt x="656" y="132"/>
                    </a:lnTo>
                    <a:lnTo>
                      <a:pt x="660" y="138"/>
                    </a:lnTo>
                    <a:lnTo>
                      <a:pt x="666" y="144"/>
                    </a:lnTo>
                    <a:lnTo>
                      <a:pt x="674" y="148"/>
                    </a:lnTo>
                    <a:lnTo>
                      <a:pt x="682" y="150"/>
                    </a:lnTo>
                    <a:lnTo>
                      <a:pt x="702" y="154"/>
                    </a:lnTo>
                    <a:lnTo>
                      <a:pt x="724" y="154"/>
                    </a:lnTo>
                    <a:lnTo>
                      <a:pt x="748" y="154"/>
                    </a:lnTo>
                    <a:lnTo>
                      <a:pt x="772" y="154"/>
                    </a:lnTo>
                    <a:lnTo>
                      <a:pt x="792" y="156"/>
                    </a:lnTo>
                    <a:lnTo>
                      <a:pt x="802" y="158"/>
                    </a:lnTo>
                    <a:lnTo>
                      <a:pt x="810" y="160"/>
                    </a:lnTo>
                    <a:lnTo>
                      <a:pt x="818" y="164"/>
                    </a:lnTo>
                    <a:lnTo>
                      <a:pt x="822" y="170"/>
                    </a:lnTo>
                    <a:lnTo>
                      <a:pt x="826" y="178"/>
                    </a:lnTo>
                    <a:lnTo>
                      <a:pt x="828" y="186"/>
                    </a:lnTo>
                    <a:lnTo>
                      <a:pt x="828" y="194"/>
                    </a:lnTo>
                    <a:lnTo>
                      <a:pt x="828" y="204"/>
                    </a:lnTo>
                    <a:lnTo>
                      <a:pt x="822" y="224"/>
                    </a:lnTo>
                    <a:lnTo>
                      <a:pt x="814" y="246"/>
                    </a:lnTo>
                    <a:lnTo>
                      <a:pt x="806" y="268"/>
                    </a:lnTo>
                    <a:lnTo>
                      <a:pt x="798" y="288"/>
                    </a:lnTo>
                    <a:lnTo>
                      <a:pt x="794" y="308"/>
                    </a:lnTo>
                    <a:lnTo>
                      <a:pt x="794" y="316"/>
                    </a:lnTo>
                    <a:lnTo>
                      <a:pt x="796" y="324"/>
                    </a:lnTo>
                    <a:lnTo>
                      <a:pt x="800" y="332"/>
                    </a:lnTo>
                    <a:lnTo>
                      <a:pt x="804" y="340"/>
                    </a:lnTo>
                    <a:lnTo>
                      <a:pt x="820" y="352"/>
                    </a:lnTo>
                    <a:lnTo>
                      <a:pt x="838" y="366"/>
                    </a:lnTo>
                    <a:lnTo>
                      <a:pt x="856" y="378"/>
                    </a:lnTo>
                    <a:lnTo>
                      <a:pt x="876" y="392"/>
                    </a:lnTo>
                    <a:lnTo>
                      <a:pt x="892" y="404"/>
                    </a:lnTo>
                    <a:lnTo>
                      <a:pt x="898" y="412"/>
                    </a:lnTo>
                    <a:lnTo>
                      <a:pt x="904" y="418"/>
                    </a:lnTo>
                    <a:lnTo>
                      <a:pt x="906" y="426"/>
                    </a:lnTo>
                    <a:lnTo>
                      <a:pt x="908" y="434"/>
                    </a:lnTo>
                    <a:close/>
                  </a:path>
                </a:pathLst>
              </a:custGeom>
              <a:solidFill>
                <a:srgbClr val="4356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8" name="Freeform 49">
                <a:extLst>
                  <a:ext uri="{FF2B5EF4-FFF2-40B4-BE49-F238E27FC236}">
                    <a16:creationId xmlns:a16="http://schemas.microsoft.com/office/drawing/2014/main" xmlns="" id="{69157114-89FB-49CE-9AE9-9F52112F1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721"/>
                <a:ext cx="210" cy="232"/>
              </a:xfrm>
              <a:custGeom>
                <a:avLst/>
                <a:gdLst>
                  <a:gd name="T0" fmla="*/ 0 w 210"/>
                  <a:gd name="T1" fmla="*/ 230 h 232"/>
                  <a:gd name="T2" fmla="*/ 0 w 210"/>
                  <a:gd name="T3" fmla="*/ 230 h 232"/>
                  <a:gd name="T4" fmla="*/ 2 w 210"/>
                  <a:gd name="T5" fmla="*/ 222 h 232"/>
                  <a:gd name="T6" fmla="*/ 2 w 210"/>
                  <a:gd name="T7" fmla="*/ 206 h 232"/>
                  <a:gd name="T8" fmla="*/ 8 w 210"/>
                  <a:gd name="T9" fmla="*/ 182 h 232"/>
                  <a:gd name="T10" fmla="*/ 12 w 210"/>
                  <a:gd name="T11" fmla="*/ 170 h 232"/>
                  <a:gd name="T12" fmla="*/ 18 w 210"/>
                  <a:gd name="T13" fmla="*/ 160 h 232"/>
                  <a:gd name="T14" fmla="*/ 18 w 210"/>
                  <a:gd name="T15" fmla="*/ 160 h 232"/>
                  <a:gd name="T16" fmla="*/ 30 w 210"/>
                  <a:gd name="T17" fmla="*/ 136 h 232"/>
                  <a:gd name="T18" fmla="*/ 40 w 210"/>
                  <a:gd name="T19" fmla="*/ 116 h 232"/>
                  <a:gd name="T20" fmla="*/ 50 w 210"/>
                  <a:gd name="T21" fmla="*/ 90 h 232"/>
                  <a:gd name="T22" fmla="*/ 50 w 210"/>
                  <a:gd name="T23" fmla="*/ 90 h 232"/>
                  <a:gd name="T24" fmla="*/ 62 w 210"/>
                  <a:gd name="T25" fmla="*/ 70 h 232"/>
                  <a:gd name="T26" fmla="*/ 78 w 210"/>
                  <a:gd name="T27" fmla="*/ 50 h 232"/>
                  <a:gd name="T28" fmla="*/ 78 w 210"/>
                  <a:gd name="T29" fmla="*/ 50 h 232"/>
                  <a:gd name="T30" fmla="*/ 90 w 210"/>
                  <a:gd name="T31" fmla="*/ 36 h 232"/>
                  <a:gd name="T32" fmla="*/ 104 w 210"/>
                  <a:gd name="T33" fmla="*/ 20 h 232"/>
                  <a:gd name="T34" fmla="*/ 104 w 210"/>
                  <a:gd name="T35" fmla="*/ 20 h 232"/>
                  <a:gd name="T36" fmla="*/ 112 w 210"/>
                  <a:gd name="T37" fmla="*/ 14 h 232"/>
                  <a:gd name="T38" fmla="*/ 122 w 210"/>
                  <a:gd name="T39" fmla="*/ 8 h 232"/>
                  <a:gd name="T40" fmla="*/ 134 w 210"/>
                  <a:gd name="T41" fmla="*/ 2 h 232"/>
                  <a:gd name="T42" fmla="*/ 134 w 210"/>
                  <a:gd name="T43" fmla="*/ 2 h 232"/>
                  <a:gd name="T44" fmla="*/ 140 w 210"/>
                  <a:gd name="T45" fmla="*/ 0 h 232"/>
                  <a:gd name="T46" fmla="*/ 148 w 210"/>
                  <a:gd name="T47" fmla="*/ 0 h 232"/>
                  <a:gd name="T48" fmla="*/ 160 w 210"/>
                  <a:gd name="T49" fmla="*/ 2 h 232"/>
                  <a:gd name="T50" fmla="*/ 168 w 210"/>
                  <a:gd name="T51" fmla="*/ 6 h 232"/>
                  <a:gd name="T52" fmla="*/ 174 w 210"/>
                  <a:gd name="T53" fmla="*/ 12 h 232"/>
                  <a:gd name="T54" fmla="*/ 174 w 210"/>
                  <a:gd name="T55" fmla="*/ 12 h 232"/>
                  <a:gd name="T56" fmla="*/ 186 w 210"/>
                  <a:gd name="T57" fmla="*/ 26 h 232"/>
                  <a:gd name="T58" fmla="*/ 192 w 210"/>
                  <a:gd name="T59" fmla="*/ 38 h 232"/>
                  <a:gd name="T60" fmla="*/ 198 w 210"/>
                  <a:gd name="T61" fmla="*/ 56 h 232"/>
                  <a:gd name="T62" fmla="*/ 198 w 210"/>
                  <a:gd name="T63" fmla="*/ 56 h 232"/>
                  <a:gd name="T64" fmla="*/ 206 w 210"/>
                  <a:gd name="T65" fmla="*/ 76 h 232"/>
                  <a:gd name="T66" fmla="*/ 208 w 210"/>
                  <a:gd name="T67" fmla="*/ 88 h 232"/>
                  <a:gd name="T68" fmla="*/ 210 w 210"/>
                  <a:gd name="T69" fmla="*/ 98 h 232"/>
                  <a:gd name="T70" fmla="*/ 210 w 210"/>
                  <a:gd name="T71" fmla="*/ 98 h 232"/>
                  <a:gd name="T72" fmla="*/ 210 w 210"/>
                  <a:gd name="T73" fmla="*/ 140 h 232"/>
                  <a:gd name="T74" fmla="*/ 210 w 210"/>
                  <a:gd name="T75" fmla="*/ 140 h 232"/>
                  <a:gd name="T76" fmla="*/ 208 w 210"/>
                  <a:gd name="T77" fmla="*/ 154 h 232"/>
                  <a:gd name="T78" fmla="*/ 202 w 210"/>
                  <a:gd name="T79" fmla="*/ 168 h 232"/>
                  <a:gd name="T80" fmla="*/ 192 w 210"/>
                  <a:gd name="T81" fmla="*/ 184 h 232"/>
                  <a:gd name="T82" fmla="*/ 186 w 210"/>
                  <a:gd name="T83" fmla="*/ 190 h 232"/>
                  <a:gd name="T84" fmla="*/ 180 w 210"/>
                  <a:gd name="T85" fmla="*/ 196 h 232"/>
                  <a:gd name="T86" fmla="*/ 180 w 210"/>
                  <a:gd name="T87" fmla="*/ 196 h 232"/>
                  <a:gd name="T88" fmla="*/ 164 w 210"/>
                  <a:gd name="T89" fmla="*/ 204 h 232"/>
                  <a:gd name="T90" fmla="*/ 146 w 210"/>
                  <a:gd name="T91" fmla="*/ 214 h 232"/>
                  <a:gd name="T92" fmla="*/ 124 w 210"/>
                  <a:gd name="T93" fmla="*/ 222 h 232"/>
                  <a:gd name="T94" fmla="*/ 124 w 210"/>
                  <a:gd name="T95" fmla="*/ 222 h 232"/>
                  <a:gd name="T96" fmla="*/ 100 w 210"/>
                  <a:gd name="T97" fmla="*/ 224 h 232"/>
                  <a:gd name="T98" fmla="*/ 60 w 210"/>
                  <a:gd name="T99" fmla="*/ 230 h 232"/>
                  <a:gd name="T100" fmla="*/ 60 w 210"/>
                  <a:gd name="T101" fmla="*/ 230 h 232"/>
                  <a:gd name="T102" fmla="*/ 42 w 210"/>
                  <a:gd name="T103" fmla="*/ 232 h 232"/>
                  <a:gd name="T104" fmla="*/ 24 w 210"/>
                  <a:gd name="T105" fmla="*/ 232 h 232"/>
                  <a:gd name="T106" fmla="*/ 0 w 210"/>
                  <a:gd name="T107" fmla="*/ 230 h 232"/>
                  <a:gd name="T108" fmla="*/ 0 w 210"/>
                  <a:gd name="T109" fmla="*/ 230 h 23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0"/>
                  <a:gd name="T166" fmla="*/ 0 h 232"/>
                  <a:gd name="T167" fmla="*/ 210 w 210"/>
                  <a:gd name="T168" fmla="*/ 232 h 23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0" h="232">
                    <a:moveTo>
                      <a:pt x="0" y="230"/>
                    </a:moveTo>
                    <a:lnTo>
                      <a:pt x="0" y="230"/>
                    </a:lnTo>
                    <a:lnTo>
                      <a:pt x="2" y="222"/>
                    </a:lnTo>
                    <a:lnTo>
                      <a:pt x="2" y="206"/>
                    </a:lnTo>
                    <a:lnTo>
                      <a:pt x="8" y="182"/>
                    </a:lnTo>
                    <a:lnTo>
                      <a:pt x="12" y="170"/>
                    </a:lnTo>
                    <a:lnTo>
                      <a:pt x="18" y="160"/>
                    </a:lnTo>
                    <a:lnTo>
                      <a:pt x="30" y="136"/>
                    </a:lnTo>
                    <a:lnTo>
                      <a:pt x="40" y="116"/>
                    </a:lnTo>
                    <a:lnTo>
                      <a:pt x="50" y="90"/>
                    </a:lnTo>
                    <a:lnTo>
                      <a:pt x="62" y="70"/>
                    </a:lnTo>
                    <a:lnTo>
                      <a:pt x="78" y="50"/>
                    </a:lnTo>
                    <a:lnTo>
                      <a:pt x="90" y="36"/>
                    </a:lnTo>
                    <a:lnTo>
                      <a:pt x="104" y="20"/>
                    </a:lnTo>
                    <a:lnTo>
                      <a:pt x="112" y="14"/>
                    </a:lnTo>
                    <a:lnTo>
                      <a:pt x="122" y="8"/>
                    </a:lnTo>
                    <a:lnTo>
                      <a:pt x="134" y="2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60" y="2"/>
                    </a:lnTo>
                    <a:lnTo>
                      <a:pt x="168" y="6"/>
                    </a:lnTo>
                    <a:lnTo>
                      <a:pt x="174" y="12"/>
                    </a:lnTo>
                    <a:lnTo>
                      <a:pt x="186" y="26"/>
                    </a:lnTo>
                    <a:lnTo>
                      <a:pt x="192" y="38"/>
                    </a:lnTo>
                    <a:lnTo>
                      <a:pt x="198" y="56"/>
                    </a:lnTo>
                    <a:lnTo>
                      <a:pt x="206" y="76"/>
                    </a:lnTo>
                    <a:lnTo>
                      <a:pt x="208" y="88"/>
                    </a:lnTo>
                    <a:lnTo>
                      <a:pt x="210" y="98"/>
                    </a:lnTo>
                    <a:lnTo>
                      <a:pt x="210" y="140"/>
                    </a:lnTo>
                    <a:lnTo>
                      <a:pt x="208" y="154"/>
                    </a:lnTo>
                    <a:lnTo>
                      <a:pt x="202" y="168"/>
                    </a:lnTo>
                    <a:lnTo>
                      <a:pt x="192" y="184"/>
                    </a:lnTo>
                    <a:lnTo>
                      <a:pt x="186" y="190"/>
                    </a:lnTo>
                    <a:lnTo>
                      <a:pt x="180" y="196"/>
                    </a:lnTo>
                    <a:lnTo>
                      <a:pt x="164" y="204"/>
                    </a:lnTo>
                    <a:lnTo>
                      <a:pt x="146" y="214"/>
                    </a:lnTo>
                    <a:lnTo>
                      <a:pt x="124" y="222"/>
                    </a:lnTo>
                    <a:lnTo>
                      <a:pt x="100" y="224"/>
                    </a:lnTo>
                    <a:lnTo>
                      <a:pt x="60" y="230"/>
                    </a:lnTo>
                    <a:lnTo>
                      <a:pt x="42" y="232"/>
                    </a:lnTo>
                    <a:lnTo>
                      <a:pt x="24" y="232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9" name="Freeform 50">
                <a:extLst>
                  <a:ext uri="{FF2B5EF4-FFF2-40B4-BE49-F238E27FC236}">
                    <a16:creationId xmlns:a16="http://schemas.microsoft.com/office/drawing/2014/main" xmlns="" id="{0631C3E6-5D6D-4FE3-9988-4A052BDCA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75"/>
                <a:ext cx="240" cy="270"/>
              </a:xfrm>
              <a:custGeom>
                <a:avLst/>
                <a:gdLst>
                  <a:gd name="T0" fmla="*/ 0 w 240"/>
                  <a:gd name="T1" fmla="*/ 12 h 270"/>
                  <a:gd name="T2" fmla="*/ 0 w 240"/>
                  <a:gd name="T3" fmla="*/ 12 h 270"/>
                  <a:gd name="T4" fmla="*/ 12 w 240"/>
                  <a:gd name="T5" fmla="*/ 8 h 270"/>
                  <a:gd name="T6" fmla="*/ 42 w 240"/>
                  <a:gd name="T7" fmla="*/ 2 h 270"/>
                  <a:gd name="T8" fmla="*/ 62 w 240"/>
                  <a:gd name="T9" fmla="*/ 0 h 270"/>
                  <a:gd name="T10" fmla="*/ 84 w 240"/>
                  <a:gd name="T11" fmla="*/ 0 h 270"/>
                  <a:gd name="T12" fmla="*/ 106 w 240"/>
                  <a:gd name="T13" fmla="*/ 0 h 270"/>
                  <a:gd name="T14" fmla="*/ 132 w 240"/>
                  <a:gd name="T15" fmla="*/ 4 h 270"/>
                  <a:gd name="T16" fmla="*/ 132 w 240"/>
                  <a:gd name="T17" fmla="*/ 4 h 270"/>
                  <a:gd name="T18" fmla="*/ 170 w 240"/>
                  <a:gd name="T19" fmla="*/ 14 h 270"/>
                  <a:gd name="T20" fmla="*/ 184 w 240"/>
                  <a:gd name="T21" fmla="*/ 18 h 270"/>
                  <a:gd name="T22" fmla="*/ 194 w 240"/>
                  <a:gd name="T23" fmla="*/ 22 h 270"/>
                  <a:gd name="T24" fmla="*/ 206 w 240"/>
                  <a:gd name="T25" fmla="*/ 32 h 270"/>
                  <a:gd name="T26" fmla="*/ 212 w 240"/>
                  <a:gd name="T27" fmla="*/ 38 h 270"/>
                  <a:gd name="T28" fmla="*/ 212 w 240"/>
                  <a:gd name="T29" fmla="*/ 38 h 270"/>
                  <a:gd name="T30" fmla="*/ 218 w 240"/>
                  <a:gd name="T31" fmla="*/ 46 h 270"/>
                  <a:gd name="T32" fmla="*/ 226 w 240"/>
                  <a:gd name="T33" fmla="*/ 58 h 270"/>
                  <a:gd name="T34" fmla="*/ 230 w 240"/>
                  <a:gd name="T35" fmla="*/ 66 h 270"/>
                  <a:gd name="T36" fmla="*/ 234 w 240"/>
                  <a:gd name="T37" fmla="*/ 76 h 270"/>
                  <a:gd name="T38" fmla="*/ 238 w 240"/>
                  <a:gd name="T39" fmla="*/ 90 h 270"/>
                  <a:gd name="T40" fmla="*/ 240 w 240"/>
                  <a:gd name="T41" fmla="*/ 104 h 270"/>
                  <a:gd name="T42" fmla="*/ 240 w 240"/>
                  <a:gd name="T43" fmla="*/ 104 h 270"/>
                  <a:gd name="T44" fmla="*/ 240 w 240"/>
                  <a:gd name="T45" fmla="*/ 122 h 270"/>
                  <a:gd name="T46" fmla="*/ 240 w 240"/>
                  <a:gd name="T47" fmla="*/ 140 h 270"/>
                  <a:gd name="T48" fmla="*/ 234 w 240"/>
                  <a:gd name="T49" fmla="*/ 174 h 270"/>
                  <a:gd name="T50" fmla="*/ 226 w 240"/>
                  <a:gd name="T51" fmla="*/ 204 h 270"/>
                  <a:gd name="T52" fmla="*/ 218 w 240"/>
                  <a:gd name="T53" fmla="*/ 224 h 270"/>
                  <a:gd name="T54" fmla="*/ 218 w 240"/>
                  <a:gd name="T55" fmla="*/ 224 h 270"/>
                  <a:gd name="T56" fmla="*/ 210 w 240"/>
                  <a:gd name="T57" fmla="*/ 240 h 270"/>
                  <a:gd name="T58" fmla="*/ 200 w 240"/>
                  <a:gd name="T59" fmla="*/ 256 h 270"/>
                  <a:gd name="T60" fmla="*/ 192 w 240"/>
                  <a:gd name="T61" fmla="*/ 262 h 270"/>
                  <a:gd name="T62" fmla="*/ 184 w 240"/>
                  <a:gd name="T63" fmla="*/ 268 h 270"/>
                  <a:gd name="T64" fmla="*/ 176 w 240"/>
                  <a:gd name="T65" fmla="*/ 270 h 270"/>
                  <a:gd name="T66" fmla="*/ 164 w 240"/>
                  <a:gd name="T67" fmla="*/ 270 h 270"/>
                  <a:gd name="T68" fmla="*/ 164 w 240"/>
                  <a:gd name="T69" fmla="*/ 270 h 270"/>
                  <a:gd name="T70" fmla="*/ 152 w 240"/>
                  <a:gd name="T71" fmla="*/ 268 h 270"/>
                  <a:gd name="T72" fmla="*/ 140 w 240"/>
                  <a:gd name="T73" fmla="*/ 262 h 270"/>
                  <a:gd name="T74" fmla="*/ 128 w 240"/>
                  <a:gd name="T75" fmla="*/ 256 h 270"/>
                  <a:gd name="T76" fmla="*/ 116 w 240"/>
                  <a:gd name="T77" fmla="*/ 248 h 270"/>
                  <a:gd name="T78" fmla="*/ 106 w 240"/>
                  <a:gd name="T79" fmla="*/ 238 h 270"/>
                  <a:gd name="T80" fmla="*/ 98 w 240"/>
                  <a:gd name="T81" fmla="*/ 230 h 270"/>
                  <a:gd name="T82" fmla="*/ 92 w 240"/>
                  <a:gd name="T83" fmla="*/ 220 h 270"/>
                  <a:gd name="T84" fmla="*/ 86 w 240"/>
                  <a:gd name="T85" fmla="*/ 212 h 270"/>
                  <a:gd name="T86" fmla="*/ 86 w 240"/>
                  <a:gd name="T87" fmla="*/ 212 h 270"/>
                  <a:gd name="T88" fmla="*/ 74 w 240"/>
                  <a:gd name="T89" fmla="*/ 190 h 270"/>
                  <a:gd name="T90" fmla="*/ 56 w 240"/>
                  <a:gd name="T91" fmla="*/ 164 h 270"/>
                  <a:gd name="T92" fmla="*/ 40 w 240"/>
                  <a:gd name="T93" fmla="*/ 140 h 270"/>
                  <a:gd name="T94" fmla="*/ 32 w 240"/>
                  <a:gd name="T95" fmla="*/ 124 h 270"/>
                  <a:gd name="T96" fmla="*/ 32 w 240"/>
                  <a:gd name="T97" fmla="*/ 124 h 270"/>
                  <a:gd name="T98" fmla="*/ 14 w 240"/>
                  <a:gd name="T99" fmla="*/ 80 h 270"/>
                  <a:gd name="T100" fmla="*/ 8 w 240"/>
                  <a:gd name="T101" fmla="*/ 62 h 270"/>
                  <a:gd name="T102" fmla="*/ 4 w 240"/>
                  <a:gd name="T103" fmla="*/ 44 h 270"/>
                  <a:gd name="T104" fmla="*/ 2 w 240"/>
                  <a:gd name="T105" fmla="*/ 28 h 270"/>
                  <a:gd name="T106" fmla="*/ 0 w 240"/>
                  <a:gd name="T107" fmla="*/ 12 h 270"/>
                  <a:gd name="T108" fmla="*/ 0 w 240"/>
                  <a:gd name="T109" fmla="*/ 12 h 2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0"/>
                  <a:gd name="T166" fmla="*/ 0 h 270"/>
                  <a:gd name="T167" fmla="*/ 240 w 240"/>
                  <a:gd name="T168" fmla="*/ 270 h 2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0" h="270">
                    <a:moveTo>
                      <a:pt x="0" y="12"/>
                    </a:moveTo>
                    <a:lnTo>
                      <a:pt x="0" y="12"/>
                    </a:lnTo>
                    <a:lnTo>
                      <a:pt x="12" y="8"/>
                    </a:lnTo>
                    <a:lnTo>
                      <a:pt x="42" y="2"/>
                    </a:lnTo>
                    <a:lnTo>
                      <a:pt x="62" y="0"/>
                    </a:lnTo>
                    <a:lnTo>
                      <a:pt x="84" y="0"/>
                    </a:lnTo>
                    <a:lnTo>
                      <a:pt x="106" y="0"/>
                    </a:lnTo>
                    <a:lnTo>
                      <a:pt x="132" y="4"/>
                    </a:lnTo>
                    <a:lnTo>
                      <a:pt x="170" y="14"/>
                    </a:lnTo>
                    <a:lnTo>
                      <a:pt x="184" y="18"/>
                    </a:lnTo>
                    <a:lnTo>
                      <a:pt x="194" y="22"/>
                    </a:lnTo>
                    <a:lnTo>
                      <a:pt x="206" y="32"/>
                    </a:lnTo>
                    <a:lnTo>
                      <a:pt x="212" y="38"/>
                    </a:lnTo>
                    <a:lnTo>
                      <a:pt x="218" y="46"/>
                    </a:lnTo>
                    <a:lnTo>
                      <a:pt x="226" y="58"/>
                    </a:lnTo>
                    <a:lnTo>
                      <a:pt x="230" y="6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4"/>
                    </a:lnTo>
                    <a:lnTo>
                      <a:pt x="240" y="122"/>
                    </a:lnTo>
                    <a:lnTo>
                      <a:pt x="240" y="140"/>
                    </a:lnTo>
                    <a:lnTo>
                      <a:pt x="234" y="174"/>
                    </a:lnTo>
                    <a:lnTo>
                      <a:pt x="226" y="204"/>
                    </a:lnTo>
                    <a:lnTo>
                      <a:pt x="218" y="224"/>
                    </a:lnTo>
                    <a:lnTo>
                      <a:pt x="210" y="240"/>
                    </a:lnTo>
                    <a:lnTo>
                      <a:pt x="200" y="256"/>
                    </a:lnTo>
                    <a:lnTo>
                      <a:pt x="192" y="262"/>
                    </a:lnTo>
                    <a:lnTo>
                      <a:pt x="184" y="268"/>
                    </a:lnTo>
                    <a:lnTo>
                      <a:pt x="176" y="270"/>
                    </a:lnTo>
                    <a:lnTo>
                      <a:pt x="164" y="270"/>
                    </a:lnTo>
                    <a:lnTo>
                      <a:pt x="152" y="268"/>
                    </a:lnTo>
                    <a:lnTo>
                      <a:pt x="140" y="262"/>
                    </a:lnTo>
                    <a:lnTo>
                      <a:pt x="128" y="256"/>
                    </a:lnTo>
                    <a:lnTo>
                      <a:pt x="116" y="248"/>
                    </a:lnTo>
                    <a:lnTo>
                      <a:pt x="106" y="238"/>
                    </a:lnTo>
                    <a:lnTo>
                      <a:pt x="98" y="230"/>
                    </a:lnTo>
                    <a:lnTo>
                      <a:pt x="92" y="220"/>
                    </a:lnTo>
                    <a:lnTo>
                      <a:pt x="86" y="212"/>
                    </a:lnTo>
                    <a:lnTo>
                      <a:pt x="74" y="190"/>
                    </a:lnTo>
                    <a:lnTo>
                      <a:pt x="56" y="164"/>
                    </a:lnTo>
                    <a:lnTo>
                      <a:pt x="40" y="140"/>
                    </a:lnTo>
                    <a:lnTo>
                      <a:pt x="32" y="124"/>
                    </a:lnTo>
                    <a:lnTo>
                      <a:pt x="14" y="80"/>
                    </a:lnTo>
                    <a:lnTo>
                      <a:pt x="8" y="62"/>
                    </a:lnTo>
                    <a:lnTo>
                      <a:pt x="4" y="44"/>
                    </a:lnTo>
                    <a:lnTo>
                      <a:pt x="2" y="2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0" name="Freeform 51">
                <a:extLst>
                  <a:ext uri="{FF2B5EF4-FFF2-40B4-BE49-F238E27FC236}">
                    <a16:creationId xmlns:a16="http://schemas.microsoft.com/office/drawing/2014/main" xmlns="" id="{7F73F180-EB66-4820-9893-FCA449736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727"/>
                <a:ext cx="216" cy="226"/>
              </a:xfrm>
              <a:custGeom>
                <a:avLst/>
                <a:gdLst>
                  <a:gd name="T0" fmla="*/ 216 w 216"/>
                  <a:gd name="T1" fmla="*/ 222 h 226"/>
                  <a:gd name="T2" fmla="*/ 216 w 216"/>
                  <a:gd name="T3" fmla="*/ 222 h 226"/>
                  <a:gd name="T4" fmla="*/ 216 w 216"/>
                  <a:gd name="T5" fmla="*/ 216 h 226"/>
                  <a:gd name="T6" fmla="*/ 214 w 216"/>
                  <a:gd name="T7" fmla="*/ 198 h 226"/>
                  <a:gd name="T8" fmla="*/ 206 w 216"/>
                  <a:gd name="T9" fmla="*/ 176 h 226"/>
                  <a:gd name="T10" fmla="*/ 202 w 216"/>
                  <a:gd name="T11" fmla="*/ 164 h 226"/>
                  <a:gd name="T12" fmla="*/ 196 w 216"/>
                  <a:gd name="T13" fmla="*/ 152 h 226"/>
                  <a:gd name="T14" fmla="*/ 196 w 216"/>
                  <a:gd name="T15" fmla="*/ 152 h 226"/>
                  <a:gd name="T16" fmla="*/ 182 w 216"/>
                  <a:gd name="T17" fmla="*/ 130 h 226"/>
                  <a:gd name="T18" fmla="*/ 170 w 216"/>
                  <a:gd name="T19" fmla="*/ 110 h 226"/>
                  <a:gd name="T20" fmla="*/ 158 w 216"/>
                  <a:gd name="T21" fmla="*/ 86 h 226"/>
                  <a:gd name="T22" fmla="*/ 158 w 216"/>
                  <a:gd name="T23" fmla="*/ 86 h 226"/>
                  <a:gd name="T24" fmla="*/ 146 w 216"/>
                  <a:gd name="T25" fmla="*/ 68 h 226"/>
                  <a:gd name="T26" fmla="*/ 130 w 216"/>
                  <a:gd name="T27" fmla="*/ 46 h 226"/>
                  <a:gd name="T28" fmla="*/ 130 w 216"/>
                  <a:gd name="T29" fmla="*/ 46 h 226"/>
                  <a:gd name="T30" fmla="*/ 118 w 216"/>
                  <a:gd name="T31" fmla="*/ 32 h 226"/>
                  <a:gd name="T32" fmla="*/ 102 w 216"/>
                  <a:gd name="T33" fmla="*/ 18 h 226"/>
                  <a:gd name="T34" fmla="*/ 102 w 216"/>
                  <a:gd name="T35" fmla="*/ 18 h 226"/>
                  <a:gd name="T36" fmla="*/ 94 w 216"/>
                  <a:gd name="T37" fmla="*/ 12 h 226"/>
                  <a:gd name="T38" fmla="*/ 84 w 216"/>
                  <a:gd name="T39" fmla="*/ 6 h 226"/>
                  <a:gd name="T40" fmla="*/ 70 w 216"/>
                  <a:gd name="T41" fmla="*/ 2 h 226"/>
                  <a:gd name="T42" fmla="*/ 70 w 216"/>
                  <a:gd name="T43" fmla="*/ 2 h 226"/>
                  <a:gd name="T44" fmla="*/ 66 w 216"/>
                  <a:gd name="T45" fmla="*/ 0 h 226"/>
                  <a:gd name="T46" fmla="*/ 56 w 216"/>
                  <a:gd name="T47" fmla="*/ 0 h 226"/>
                  <a:gd name="T48" fmla="*/ 44 w 216"/>
                  <a:gd name="T49" fmla="*/ 4 h 226"/>
                  <a:gd name="T50" fmla="*/ 38 w 216"/>
                  <a:gd name="T51" fmla="*/ 8 h 226"/>
                  <a:gd name="T52" fmla="*/ 32 w 216"/>
                  <a:gd name="T53" fmla="*/ 14 h 226"/>
                  <a:gd name="T54" fmla="*/ 32 w 216"/>
                  <a:gd name="T55" fmla="*/ 14 h 226"/>
                  <a:gd name="T56" fmla="*/ 22 w 216"/>
                  <a:gd name="T57" fmla="*/ 28 h 226"/>
                  <a:gd name="T58" fmla="*/ 16 w 216"/>
                  <a:gd name="T59" fmla="*/ 40 h 226"/>
                  <a:gd name="T60" fmla="*/ 10 w 216"/>
                  <a:gd name="T61" fmla="*/ 58 h 226"/>
                  <a:gd name="T62" fmla="*/ 10 w 216"/>
                  <a:gd name="T63" fmla="*/ 58 h 226"/>
                  <a:gd name="T64" fmla="*/ 4 w 216"/>
                  <a:gd name="T65" fmla="*/ 80 h 226"/>
                  <a:gd name="T66" fmla="*/ 0 w 216"/>
                  <a:gd name="T67" fmla="*/ 92 h 226"/>
                  <a:gd name="T68" fmla="*/ 0 w 216"/>
                  <a:gd name="T69" fmla="*/ 102 h 226"/>
                  <a:gd name="T70" fmla="*/ 0 w 216"/>
                  <a:gd name="T71" fmla="*/ 102 h 226"/>
                  <a:gd name="T72" fmla="*/ 2 w 216"/>
                  <a:gd name="T73" fmla="*/ 144 h 226"/>
                  <a:gd name="T74" fmla="*/ 2 w 216"/>
                  <a:gd name="T75" fmla="*/ 144 h 226"/>
                  <a:gd name="T76" fmla="*/ 6 w 216"/>
                  <a:gd name="T77" fmla="*/ 158 h 226"/>
                  <a:gd name="T78" fmla="*/ 12 w 216"/>
                  <a:gd name="T79" fmla="*/ 172 h 226"/>
                  <a:gd name="T80" fmla="*/ 22 w 216"/>
                  <a:gd name="T81" fmla="*/ 186 h 226"/>
                  <a:gd name="T82" fmla="*/ 28 w 216"/>
                  <a:gd name="T83" fmla="*/ 194 h 226"/>
                  <a:gd name="T84" fmla="*/ 36 w 216"/>
                  <a:gd name="T85" fmla="*/ 198 h 226"/>
                  <a:gd name="T86" fmla="*/ 36 w 216"/>
                  <a:gd name="T87" fmla="*/ 198 h 226"/>
                  <a:gd name="T88" fmla="*/ 52 w 216"/>
                  <a:gd name="T89" fmla="*/ 206 h 226"/>
                  <a:gd name="T90" fmla="*/ 72 w 216"/>
                  <a:gd name="T91" fmla="*/ 214 h 226"/>
                  <a:gd name="T92" fmla="*/ 94 w 216"/>
                  <a:gd name="T93" fmla="*/ 222 h 226"/>
                  <a:gd name="T94" fmla="*/ 94 w 216"/>
                  <a:gd name="T95" fmla="*/ 222 h 226"/>
                  <a:gd name="T96" fmla="*/ 118 w 216"/>
                  <a:gd name="T97" fmla="*/ 222 h 226"/>
                  <a:gd name="T98" fmla="*/ 158 w 216"/>
                  <a:gd name="T99" fmla="*/ 226 h 226"/>
                  <a:gd name="T100" fmla="*/ 158 w 216"/>
                  <a:gd name="T101" fmla="*/ 226 h 226"/>
                  <a:gd name="T102" fmla="*/ 174 w 216"/>
                  <a:gd name="T103" fmla="*/ 226 h 226"/>
                  <a:gd name="T104" fmla="*/ 194 w 216"/>
                  <a:gd name="T105" fmla="*/ 224 h 226"/>
                  <a:gd name="T106" fmla="*/ 216 w 216"/>
                  <a:gd name="T107" fmla="*/ 222 h 226"/>
                  <a:gd name="T108" fmla="*/ 216 w 216"/>
                  <a:gd name="T109" fmla="*/ 222 h 2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6"/>
                  <a:gd name="T166" fmla="*/ 0 h 226"/>
                  <a:gd name="T167" fmla="*/ 216 w 216"/>
                  <a:gd name="T168" fmla="*/ 226 h 2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6" h="226">
                    <a:moveTo>
                      <a:pt x="216" y="222"/>
                    </a:moveTo>
                    <a:lnTo>
                      <a:pt x="216" y="222"/>
                    </a:lnTo>
                    <a:lnTo>
                      <a:pt x="216" y="216"/>
                    </a:lnTo>
                    <a:lnTo>
                      <a:pt x="214" y="198"/>
                    </a:lnTo>
                    <a:lnTo>
                      <a:pt x="206" y="176"/>
                    </a:lnTo>
                    <a:lnTo>
                      <a:pt x="202" y="164"/>
                    </a:lnTo>
                    <a:lnTo>
                      <a:pt x="196" y="152"/>
                    </a:lnTo>
                    <a:lnTo>
                      <a:pt x="182" y="130"/>
                    </a:lnTo>
                    <a:lnTo>
                      <a:pt x="170" y="110"/>
                    </a:lnTo>
                    <a:lnTo>
                      <a:pt x="158" y="86"/>
                    </a:lnTo>
                    <a:lnTo>
                      <a:pt x="146" y="68"/>
                    </a:lnTo>
                    <a:lnTo>
                      <a:pt x="130" y="46"/>
                    </a:lnTo>
                    <a:lnTo>
                      <a:pt x="118" y="32"/>
                    </a:lnTo>
                    <a:lnTo>
                      <a:pt x="102" y="18"/>
                    </a:lnTo>
                    <a:lnTo>
                      <a:pt x="94" y="12"/>
                    </a:lnTo>
                    <a:lnTo>
                      <a:pt x="84" y="6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56" y="0"/>
                    </a:lnTo>
                    <a:lnTo>
                      <a:pt x="44" y="4"/>
                    </a:lnTo>
                    <a:lnTo>
                      <a:pt x="38" y="8"/>
                    </a:lnTo>
                    <a:lnTo>
                      <a:pt x="32" y="14"/>
                    </a:lnTo>
                    <a:lnTo>
                      <a:pt x="22" y="28"/>
                    </a:lnTo>
                    <a:lnTo>
                      <a:pt x="16" y="40"/>
                    </a:lnTo>
                    <a:lnTo>
                      <a:pt x="10" y="58"/>
                    </a:lnTo>
                    <a:lnTo>
                      <a:pt x="4" y="80"/>
                    </a:lnTo>
                    <a:lnTo>
                      <a:pt x="0" y="92"/>
                    </a:lnTo>
                    <a:lnTo>
                      <a:pt x="0" y="102"/>
                    </a:lnTo>
                    <a:lnTo>
                      <a:pt x="2" y="144"/>
                    </a:lnTo>
                    <a:lnTo>
                      <a:pt x="6" y="158"/>
                    </a:lnTo>
                    <a:lnTo>
                      <a:pt x="12" y="172"/>
                    </a:lnTo>
                    <a:lnTo>
                      <a:pt x="22" y="186"/>
                    </a:lnTo>
                    <a:lnTo>
                      <a:pt x="28" y="194"/>
                    </a:lnTo>
                    <a:lnTo>
                      <a:pt x="36" y="198"/>
                    </a:lnTo>
                    <a:lnTo>
                      <a:pt x="52" y="206"/>
                    </a:lnTo>
                    <a:lnTo>
                      <a:pt x="72" y="214"/>
                    </a:lnTo>
                    <a:lnTo>
                      <a:pt x="94" y="222"/>
                    </a:lnTo>
                    <a:lnTo>
                      <a:pt x="118" y="222"/>
                    </a:lnTo>
                    <a:lnTo>
                      <a:pt x="158" y="226"/>
                    </a:lnTo>
                    <a:lnTo>
                      <a:pt x="174" y="226"/>
                    </a:lnTo>
                    <a:lnTo>
                      <a:pt x="194" y="224"/>
                    </a:lnTo>
                    <a:lnTo>
                      <a:pt x="216" y="222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1" name="Freeform 52">
                <a:extLst>
                  <a:ext uri="{FF2B5EF4-FFF2-40B4-BE49-F238E27FC236}">
                    <a16:creationId xmlns:a16="http://schemas.microsoft.com/office/drawing/2014/main" xmlns="" id="{6EE9FB9A-CD0E-421A-ACB9-03CA8F75D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1973"/>
                <a:ext cx="242" cy="268"/>
              </a:xfrm>
              <a:custGeom>
                <a:avLst/>
                <a:gdLst>
                  <a:gd name="T0" fmla="*/ 242 w 242"/>
                  <a:gd name="T1" fmla="*/ 14 h 268"/>
                  <a:gd name="T2" fmla="*/ 242 w 242"/>
                  <a:gd name="T3" fmla="*/ 14 h 268"/>
                  <a:gd name="T4" fmla="*/ 232 w 242"/>
                  <a:gd name="T5" fmla="*/ 12 h 268"/>
                  <a:gd name="T6" fmla="*/ 202 w 242"/>
                  <a:gd name="T7" fmla="*/ 4 h 268"/>
                  <a:gd name="T8" fmla="*/ 182 w 242"/>
                  <a:gd name="T9" fmla="*/ 2 h 268"/>
                  <a:gd name="T10" fmla="*/ 162 w 242"/>
                  <a:gd name="T11" fmla="*/ 0 h 268"/>
                  <a:gd name="T12" fmla="*/ 138 w 242"/>
                  <a:gd name="T13" fmla="*/ 0 h 268"/>
                  <a:gd name="T14" fmla="*/ 114 w 242"/>
                  <a:gd name="T15" fmla="*/ 2 h 268"/>
                  <a:gd name="T16" fmla="*/ 114 w 242"/>
                  <a:gd name="T17" fmla="*/ 2 h 268"/>
                  <a:gd name="T18" fmla="*/ 74 w 242"/>
                  <a:gd name="T19" fmla="*/ 12 h 268"/>
                  <a:gd name="T20" fmla="*/ 60 w 242"/>
                  <a:gd name="T21" fmla="*/ 16 h 268"/>
                  <a:gd name="T22" fmla="*/ 50 w 242"/>
                  <a:gd name="T23" fmla="*/ 20 h 268"/>
                  <a:gd name="T24" fmla="*/ 38 w 242"/>
                  <a:gd name="T25" fmla="*/ 28 h 268"/>
                  <a:gd name="T26" fmla="*/ 32 w 242"/>
                  <a:gd name="T27" fmla="*/ 36 h 268"/>
                  <a:gd name="T28" fmla="*/ 32 w 242"/>
                  <a:gd name="T29" fmla="*/ 36 h 268"/>
                  <a:gd name="T30" fmla="*/ 26 w 242"/>
                  <a:gd name="T31" fmla="*/ 42 h 268"/>
                  <a:gd name="T32" fmla="*/ 16 w 242"/>
                  <a:gd name="T33" fmla="*/ 54 h 268"/>
                  <a:gd name="T34" fmla="*/ 12 w 242"/>
                  <a:gd name="T35" fmla="*/ 62 h 268"/>
                  <a:gd name="T36" fmla="*/ 8 w 242"/>
                  <a:gd name="T37" fmla="*/ 72 h 268"/>
                  <a:gd name="T38" fmla="*/ 4 w 242"/>
                  <a:gd name="T39" fmla="*/ 84 h 268"/>
                  <a:gd name="T40" fmla="*/ 2 w 242"/>
                  <a:gd name="T41" fmla="*/ 100 h 268"/>
                  <a:gd name="T42" fmla="*/ 2 w 242"/>
                  <a:gd name="T43" fmla="*/ 100 h 268"/>
                  <a:gd name="T44" fmla="*/ 0 w 242"/>
                  <a:gd name="T45" fmla="*/ 118 h 268"/>
                  <a:gd name="T46" fmla="*/ 0 w 242"/>
                  <a:gd name="T47" fmla="*/ 136 h 268"/>
                  <a:gd name="T48" fmla="*/ 4 w 242"/>
                  <a:gd name="T49" fmla="*/ 170 h 268"/>
                  <a:gd name="T50" fmla="*/ 12 w 242"/>
                  <a:gd name="T51" fmla="*/ 200 h 268"/>
                  <a:gd name="T52" fmla="*/ 20 w 242"/>
                  <a:gd name="T53" fmla="*/ 220 h 268"/>
                  <a:gd name="T54" fmla="*/ 20 w 242"/>
                  <a:gd name="T55" fmla="*/ 220 h 268"/>
                  <a:gd name="T56" fmla="*/ 26 w 242"/>
                  <a:gd name="T57" fmla="*/ 236 h 268"/>
                  <a:gd name="T58" fmla="*/ 36 w 242"/>
                  <a:gd name="T59" fmla="*/ 252 h 268"/>
                  <a:gd name="T60" fmla="*/ 44 w 242"/>
                  <a:gd name="T61" fmla="*/ 260 h 268"/>
                  <a:gd name="T62" fmla="*/ 52 w 242"/>
                  <a:gd name="T63" fmla="*/ 264 h 268"/>
                  <a:gd name="T64" fmla="*/ 60 w 242"/>
                  <a:gd name="T65" fmla="*/ 268 h 268"/>
                  <a:gd name="T66" fmla="*/ 72 w 242"/>
                  <a:gd name="T67" fmla="*/ 268 h 268"/>
                  <a:gd name="T68" fmla="*/ 72 w 242"/>
                  <a:gd name="T69" fmla="*/ 268 h 268"/>
                  <a:gd name="T70" fmla="*/ 84 w 242"/>
                  <a:gd name="T71" fmla="*/ 266 h 268"/>
                  <a:gd name="T72" fmla="*/ 96 w 242"/>
                  <a:gd name="T73" fmla="*/ 262 h 268"/>
                  <a:gd name="T74" fmla="*/ 108 w 242"/>
                  <a:gd name="T75" fmla="*/ 254 h 268"/>
                  <a:gd name="T76" fmla="*/ 120 w 242"/>
                  <a:gd name="T77" fmla="*/ 248 h 268"/>
                  <a:gd name="T78" fmla="*/ 130 w 242"/>
                  <a:gd name="T79" fmla="*/ 238 h 268"/>
                  <a:gd name="T80" fmla="*/ 138 w 242"/>
                  <a:gd name="T81" fmla="*/ 230 h 268"/>
                  <a:gd name="T82" fmla="*/ 146 w 242"/>
                  <a:gd name="T83" fmla="*/ 220 h 268"/>
                  <a:gd name="T84" fmla="*/ 152 w 242"/>
                  <a:gd name="T85" fmla="*/ 212 h 268"/>
                  <a:gd name="T86" fmla="*/ 152 w 242"/>
                  <a:gd name="T87" fmla="*/ 212 h 268"/>
                  <a:gd name="T88" fmla="*/ 164 w 242"/>
                  <a:gd name="T89" fmla="*/ 192 h 268"/>
                  <a:gd name="T90" fmla="*/ 184 w 242"/>
                  <a:gd name="T91" fmla="*/ 164 h 268"/>
                  <a:gd name="T92" fmla="*/ 200 w 242"/>
                  <a:gd name="T93" fmla="*/ 142 h 268"/>
                  <a:gd name="T94" fmla="*/ 208 w 242"/>
                  <a:gd name="T95" fmla="*/ 126 h 268"/>
                  <a:gd name="T96" fmla="*/ 208 w 242"/>
                  <a:gd name="T97" fmla="*/ 126 h 268"/>
                  <a:gd name="T98" fmla="*/ 228 w 242"/>
                  <a:gd name="T99" fmla="*/ 82 h 268"/>
                  <a:gd name="T100" fmla="*/ 234 w 242"/>
                  <a:gd name="T101" fmla="*/ 64 h 268"/>
                  <a:gd name="T102" fmla="*/ 238 w 242"/>
                  <a:gd name="T103" fmla="*/ 46 h 268"/>
                  <a:gd name="T104" fmla="*/ 242 w 242"/>
                  <a:gd name="T105" fmla="*/ 30 h 268"/>
                  <a:gd name="T106" fmla="*/ 242 w 242"/>
                  <a:gd name="T107" fmla="*/ 14 h 268"/>
                  <a:gd name="T108" fmla="*/ 242 w 242"/>
                  <a:gd name="T109" fmla="*/ 14 h 2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2"/>
                  <a:gd name="T166" fmla="*/ 0 h 268"/>
                  <a:gd name="T167" fmla="*/ 242 w 242"/>
                  <a:gd name="T168" fmla="*/ 268 h 2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2" h="268">
                    <a:moveTo>
                      <a:pt x="242" y="14"/>
                    </a:moveTo>
                    <a:lnTo>
                      <a:pt x="242" y="14"/>
                    </a:lnTo>
                    <a:lnTo>
                      <a:pt x="232" y="12"/>
                    </a:lnTo>
                    <a:lnTo>
                      <a:pt x="202" y="4"/>
                    </a:lnTo>
                    <a:lnTo>
                      <a:pt x="182" y="2"/>
                    </a:lnTo>
                    <a:lnTo>
                      <a:pt x="162" y="0"/>
                    </a:lnTo>
                    <a:lnTo>
                      <a:pt x="138" y="0"/>
                    </a:lnTo>
                    <a:lnTo>
                      <a:pt x="114" y="2"/>
                    </a:lnTo>
                    <a:lnTo>
                      <a:pt x="74" y="12"/>
                    </a:lnTo>
                    <a:lnTo>
                      <a:pt x="60" y="16"/>
                    </a:lnTo>
                    <a:lnTo>
                      <a:pt x="50" y="20"/>
                    </a:lnTo>
                    <a:lnTo>
                      <a:pt x="38" y="28"/>
                    </a:lnTo>
                    <a:lnTo>
                      <a:pt x="32" y="36"/>
                    </a:lnTo>
                    <a:lnTo>
                      <a:pt x="26" y="42"/>
                    </a:lnTo>
                    <a:lnTo>
                      <a:pt x="16" y="54"/>
                    </a:lnTo>
                    <a:lnTo>
                      <a:pt x="12" y="62"/>
                    </a:lnTo>
                    <a:lnTo>
                      <a:pt x="8" y="72"/>
                    </a:lnTo>
                    <a:lnTo>
                      <a:pt x="4" y="84"/>
                    </a:lnTo>
                    <a:lnTo>
                      <a:pt x="2" y="100"/>
                    </a:lnTo>
                    <a:lnTo>
                      <a:pt x="0" y="118"/>
                    </a:lnTo>
                    <a:lnTo>
                      <a:pt x="0" y="136"/>
                    </a:lnTo>
                    <a:lnTo>
                      <a:pt x="4" y="170"/>
                    </a:lnTo>
                    <a:lnTo>
                      <a:pt x="12" y="200"/>
                    </a:lnTo>
                    <a:lnTo>
                      <a:pt x="20" y="220"/>
                    </a:lnTo>
                    <a:lnTo>
                      <a:pt x="26" y="236"/>
                    </a:lnTo>
                    <a:lnTo>
                      <a:pt x="36" y="252"/>
                    </a:lnTo>
                    <a:lnTo>
                      <a:pt x="44" y="260"/>
                    </a:lnTo>
                    <a:lnTo>
                      <a:pt x="52" y="264"/>
                    </a:lnTo>
                    <a:lnTo>
                      <a:pt x="60" y="268"/>
                    </a:lnTo>
                    <a:lnTo>
                      <a:pt x="72" y="268"/>
                    </a:lnTo>
                    <a:lnTo>
                      <a:pt x="84" y="266"/>
                    </a:lnTo>
                    <a:lnTo>
                      <a:pt x="96" y="262"/>
                    </a:lnTo>
                    <a:lnTo>
                      <a:pt x="108" y="254"/>
                    </a:lnTo>
                    <a:lnTo>
                      <a:pt x="120" y="248"/>
                    </a:lnTo>
                    <a:lnTo>
                      <a:pt x="130" y="238"/>
                    </a:lnTo>
                    <a:lnTo>
                      <a:pt x="138" y="230"/>
                    </a:lnTo>
                    <a:lnTo>
                      <a:pt x="146" y="220"/>
                    </a:lnTo>
                    <a:lnTo>
                      <a:pt x="152" y="212"/>
                    </a:lnTo>
                    <a:lnTo>
                      <a:pt x="164" y="192"/>
                    </a:lnTo>
                    <a:lnTo>
                      <a:pt x="184" y="164"/>
                    </a:lnTo>
                    <a:lnTo>
                      <a:pt x="200" y="142"/>
                    </a:lnTo>
                    <a:lnTo>
                      <a:pt x="208" y="126"/>
                    </a:lnTo>
                    <a:lnTo>
                      <a:pt x="228" y="82"/>
                    </a:lnTo>
                    <a:lnTo>
                      <a:pt x="234" y="64"/>
                    </a:lnTo>
                    <a:lnTo>
                      <a:pt x="238" y="46"/>
                    </a:lnTo>
                    <a:lnTo>
                      <a:pt x="242" y="30"/>
                    </a:lnTo>
                    <a:lnTo>
                      <a:pt x="242" y="14"/>
                    </a:lnTo>
                    <a:close/>
                  </a:path>
                </a:pathLst>
              </a:custGeom>
              <a:solidFill>
                <a:srgbClr val="99C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2" name="Freeform 53">
                <a:extLst>
                  <a:ext uri="{FF2B5EF4-FFF2-40B4-BE49-F238E27FC236}">
                    <a16:creationId xmlns:a16="http://schemas.microsoft.com/office/drawing/2014/main" xmlns="" id="{FC510965-DB82-4A35-A043-0B2FFEEA0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781"/>
                <a:ext cx="66" cy="64"/>
              </a:xfrm>
              <a:custGeom>
                <a:avLst/>
                <a:gdLst>
                  <a:gd name="T0" fmla="*/ 66 w 66"/>
                  <a:gd name="T1" fmla="*/ 32 h 64"/>
                  <a:gd name="T2" fmla="*/ 66 w 66"/>
                  <a:gd name="T3" fmla="*/ 32 h 64"/>
                  <a:gd name="T4" fmla="*/ 66 w 66"/>
                  <a:gd name="T5" fmla="*/ 38 h 64"/>
                  <a:gd name="T6" fmla="*/ 64 w 66"/>
                  <a:gd name="T7" fmla="*/ 44 h 64"/>
                  <a:gd name="T8" fmla="*/ 60 w 66"/>
                  <a:gd name="T9" fmla="*/ 50 h 64"/>
                  <a:gd name="T10" fmla="*/ 56 w 66"/>
                  <a:gd name="T11" fmla="*/ 54 h 64"/>
                  <a:gd name="T12" fmla="*/ 46 w 66"/>
                  <a:gd name="T13" fmla="*/ 62 h 64"/>
                  <a:gd name="T14" fmla="*/ 40 w 66"/>
                  <a:gd name="T15" fmla="*/ 64 h 64"/>
                  <a:gd name="T16" fmla="*/ 34 w 66"/>
                  <a:gd name="T17" fmla="*/ 64 h 64"/>
                  <a:gd name="T18" fmla="*/ 34 w 66"/>
                  <a:gd name="T19" fmla="*/ 64 h 64"/>
                  <a:gd name="T20" fmla="*/ 26 w 66"/>
                  <a:gd name="T21" fmla="*/ 64 h 64"/>
                  <a:gd name="T22" fmla="*/ 20 w 66"/>
                  <a:gd name="T23" fmla="*/ 62 h 64"/>
                  <a:gd name="T24" fmla="*/ 10 w 66"/>
                  <a:gd name="T25" fmla="*/ 54 h 64"/>
                  <a:gd name="T26" fmla="*/ 6 w 66"/>
                  <a:gd name="T27" fmla="*/ 50 h 64"/>
                  <a:gd name="T28" fmla="*/ 2 w 66"/>
                  <a:gd name="T29" fmla="*/ 44 h 64"/>
                  <a:gd name="T30" fmla="*/ 0 w 66"/>
                  <a:gd name="T31" fmla="*/ 38 h 64"/>
                  <a:gd name="T32" fmla="*/ 0 w 66"/>
                  <a:gd name="T33" fmla="*/ 32 h 64"/>
                  <a:gd name="T34" fmla="*/ 0 w 66"/>
                  <a:gd name="T35" fmla="*/ 32 h 64"/>
                  <a:gd name="T36" fmla="*/ 0 w 66"/>
                  <a:gd name="T37" fmla="*/ 26 h 64"/>
                  <a:gd name="T38" fmla="*/ 2 w 66"/>
                  <a:gd name="T39" fmla="*/ 20 h 64"/>
                  <a:gd name="T40" fmla="*/ 6 w 66"/>
                  <a:gd name="T41" fmla="*/ 14 h 64"/>
                  <a:gd name="T42" fmla="*/ 10 w 66"/>
                  <a:gd name="T43" fmla="*/ 10 h 64"/>
                  <a:gd name="T44" fmla="*/ 20 w 66"/>
                  <a:gd name="T45" fmla="*/ 4 h 64"/>
                  <a:gd name="T46" fmla="*/ 26 w 66"/>
                  <a:gd name="T47" fmla="*/ 2 h 64"/>
                  <a:gd name="T48" fmla="*/ 34 w 66"/>
                  <a:gd name="T49" fmla="*/ 0 h 64"/>
                  <a:gd name="T50" fmla="*/ 34 w 66"/>
                  <a:gd name="T51" fmla="*/ 0 h 64"/>
                  <a:gd name="T52" fmla="*/ 40 w 66"/>
                  <a:gd name="T53" fmla="*/ 2 h 64"/>
                  <a:gd name="T54" fmla="*/ 46 w 66"/>
                  <a:gd name="T55" fmla="*/ 4 h 64"/>
                  <a:gd name="T56" fmla="*/ 56 w 66"/>
                  <a:gd name="T57" fmla="*/ 10 h 64"/>
                  <a:gd name="T58" fmla="*/ 60 w 66"/>
                  <a:gd name="T59" fmla="*/ 14 h 64"/>
                  <a:gd name="T60" fmla="*/ 64 w 66"/>
                  <a:gd name="T61" fmla="*/ 20 h 64"/>
                  <a:gd name="T62" fmla="*/ 66 w 66"/>
                  <a:gd name="T63" fmla="*/ 26 h 64"/>
                  <a:gd name="T64" fmla="*/ 66 w 66"/>
                  <a:gd name="T65" fmla="*/ 32 h 64"/>
                  <a:gd name="T66" fmla="*/ 66 w 66"/>
                  <a:gd name="T67" fmla="*/ 32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64"/>
                  <a:gd name="T104" fmla="*/ 66 w 66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64">
                    <a:moveTo>
                      <a:pt x="66" y="32"/>
                    </a:moveTo>
                    <a:lnTo>
                      <a:pt x="66" y="32"/>
                    </a:lnTo>
                    <a:lnTo>
                      <a:pt x="66" y="38"/>
                    </a:lnTo>
                    <a:lnTo>
                      <a:pt x="64" y="44"/>
                    </a:lnTo>
                    <a:lnTo>
                      <a:pt x="60" y="50"/>
                    </a:lnTo>
                    <a:lnTo>
                      <a:pt x="56" y="54"/>
                    </a:lnTo>
                    <a:lnTo>
                      <a:pt x="46" y="62"/>
                    </a:lnTo>
                    <a:lnTo>
                      <a:pt x="40" y="64"/>
                    </a:lnTo>
                    <a:lnTo>
                      <a:pt x="34" y="64"/>
                    </a:lnTo>
                    <a:lnTo>
                      <a:pt x="26" y="64"/>
                    </a:lnTo>
                    <a:lnTo>
                      <a:pt x="20" y="62"/>
                    </a:lnTo>
                    <a:lnTo>
                      <a:pt x="10" y="54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6" y="10"/>
                    </a:lnTo>
                    <a:lnTo>
                      <a:pt x="60" y="14"/>
                    </a:lnTo>
                    <a:lnTo>
                      <a:pt x="64" y="20"/>
                    </a:lnTo>
                    <a:lnTo>
                      <a:pt x="66" y="26"/>
                    </a:lnTo>
                    <a:lnTo>
                      <a:pt x="66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3" name="Freeform 54">
                <a:extLst>
                  <a:ext uri="{FF2B5EF4-FFF2-40B4-BE49-F238E27FC236}">
                    <a16:creationId xmlns:a16="http://schemas.microsoft.com/office/drawing/2014/main" xmlns="" id="{9421F990-2380-496B-85E9-A604A7B98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1773"/>
                <a:ext cx="68" cy="62"/>
              </a:xfrm>
              <a:custGeom>
                <a:avLst/>
                <a:gdLst>
                  <a:gd name="T0" fmla="*/ 68 w 68"/>
                  <a:gd name="T1" fmla="*/ 30 h 62"/>
                  <a:gd name="T2" fmla="*/ 68 w 68"/>
                  <a:gd name="T3" fmla="*/ 30 h 62"/>
                  <a:gd name="T4" fmla="*/ 66 w 68"/>
                  <a:gd name="T5" fmla="*/ 38 h 62"/>
                  <a:gd name="T6" fmla="*/ 64 w 68"/>
                  <a:gd name="T7" fmla="*/ 44 h 62"/>
                  <a:gd name="T8" fmla="*/ 62 w 68"/>
                  <a:gd name="T9" fmla="*/ 48 h 62"/>
                  <a:gd name="T10" fmla="*/ 58 w 68"/>
                  <a:gd name="T11" fmla="*/ 54 h 62"/>
                  <a:gd name="T12" fmla="*/ 46 w 68"/>
                  <a:gd name="T13" fmla="*/ 60 h 62"/>
                  <a:gd name="T14" fmla="*/ 40 w 68"/>
                  <a:gd name="T15" fmla="*/ 62 h 62"/>
                  <a:gd name="T16" fmla="*/ 34 w 68"/>
                  <a:gd name="T17" fmla="*/ 62 h 62"/>
                  <a:gd name="T18" fmla="*/ 34 w 68"/>
                  <a:gd name="T19" fmla="*/ 62 h 62"/>
                  <a:gd name="T20" fmla="*/ 28 w 68"/>
                  <a:gd name="T21" fmla="*/ 62 h 62"/>
                  <a:gd name="T22" fmla="*/ 22 w 68"/>
                  <a:gd name="T23" fmla="*/ 60 h 62"/>
                  <a:gd name="T24" fmla="*/ 10 w 68"/>
                  <a:gd name="T25" fmla="*/ 54 h 62"/>
                  <a:gd name="T26" fmla="*/ 6 w 68"/>
                  <a:gd name="T27" fmla="*/ 48 h 62"/>
                  <a:gd name="T28" fmla="*/ 4 w 68"/>
                  <a:gd name="T29" fmla="*/ 44 h 62"/>
                  <a:gd name="T30" fmla="*/ 2 w 68"/>
                  <a:gd name="T31" fmla="*/ 38 h 62"/>
                  <a:gd name="T32" fmla="*/ 0 w 68"/>
                  <a:gd name="T33" fmla="*/ 30 h 62"/>
                  <a:gd name="T34" fmla="*/ 0 w 68"/>
                  <a:gd name="T35" fmla="*/ 30 h 62"/>
                  <a:gd name="T36" fmla="*/ 2 w 68"/>
                  <a:gd name="T37" fmla="*/ 24 h 62"/>
                  <a:gd name="T38" fmla="*/ 4 w 68"/>
                  <a:gd name="T39" fmla="*/ 18 h 62"/>
                  <a:gd name="T40" fmla="*/ 6 w 68"/>
                  <a:gd name="T41" fmla="*/ 14 h 62"/>
                  <a:gd name="T42" fmla="*/ 10 w 68"/>
                  <a:gd name="T43" fmla="*/ 8 h 62"/>
                  <a:gd name="T44" fmla="*/ 22 w 68"/>
                  <a:gd name="T45" fmla="*/ 2 h 62"/>
                  <a:gd name="T46" fmla="*/ 28 w 68"/>
                  <a:gd name="T47" fmla="*/ 0 h 62"/>
                  <a:gd name="T48" fmla="*/ 34 w 68"/>
                  <a:gd name="T49" fmla="*/ 0 h 62"/>
                  <a:gd name="T50" fmla="*/ 34 w 68"/>
                  <a:gd name="T51" fmla="*/ 0 h 62"/>
                  <a:gd name="T52" fmla="*/ 40 w 68"/>
                  <a:gd name="T53" fmla="*/ 0 h 62"/>
                  <a:gd name="T54" fmla="*/ 46 w 68"/>
                  <a:gd name="T55" fmla="*/ 2 h 62"/>
                  <a:gd name="T56" fmla="*/ 58 w 68"/>
                  <a:gd name="T57" fmla="*/ 8 h 62"/>
                  <a:gd name="T58" fmla="*/ 62 w 68"/>
                  <a:gd name="T59" fmla="*/ 14 h 62"/>
                  <a:gd name="T60" fmla="*/ 64 w 68"/>
                  <a:gd name="T61" fmla="*/ 18 h 62"/>
                  <a:gd name="T62" fmla="*/ 66 w 68"/>
                  <a:gd name="T63" fmla="*/ 24 h 62"/>
                  <a:gd name="T64" fmla="*/ 68 w 68"/>
                  <a:gd name="T65" fmla="*/ 30 h 62"/>
                  <a:gd name="T66" fmla="*/ 68 w 68"/>
                  <a:gd name="T67" fmla="*/ 3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2"/>
                  <a:gd name="T104" fmla="*/ 68 w 68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2">
                    <a:moveTo>
                      <a:pt x="68" y="30"/>
                    </a:moveTo>
                    <a:lnTo>
                      <a:pt x="68" y="30"/>
                    </a:lnTo>
                    <a:lnTo>
                      <a:pt x="66" y="38"/>
                    </a:lnTo>
                    <a:lnTo>
                      <a:pt x="64" y="44"/>
                    </a:lnTo>
                    <a:lnTo>
                      <a:pt x="62" y="48"/>
                    </a:lnTo>
                    <a:lnTo>
                      <a:pt x="58" y="54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2"/>
                    </a:lnTo>
                    <a:lnTo>
                      <a:pt x="28" y="62"/>
                    </a:lnTo>
                    <a:lnTo>
                      <a:pt x="22" y="60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4" y="18"/>
                    </a:lnTo>
                    <a:lnTo>
                      <a:pt x="66" y="24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4" name="Freeform 55">
                <a:extLst>
                  <a:ext uri="{FF2B5EF4-FFF2-40B4-BE49-F238E27FC236}">
                    <a16:creationId xmlns:a16="http://schemas.microsoft.com/office/drawing/2014/main" xmlns="" id="{AA532D68-ED46-45A6-B2F4-B167748CB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149"/>
                <a:ext cx="66" cy="62"/>
              </a:xfrm>
              <a:custGeom>
                <a:avLst/>
                <a:gdLst>
                  <a:gd name="T0" fmla="*/ 66 w 66"/>
                  <a:gd name="T1" fmla="*/ 30 h 62"/>
                  <a:gd name="T2" fmla="*/ 66 w 66"/>
                  <a:gd name="T3" fmla="*/ 30 h 62"/>
                  <a:gd name="T4" fmla="*/ 64 w 66"/>
                  <a:gd name="T5" fmla="*/ 38 h 62"/>
                  <a:gd name="T6" fmla="*/ 62 w 66"/>
                  <a:gd name="T7" fmla="*/ 44 h 62"/>
                  <a:gd name="T8" fmla="*/ 60 w 66"/>
                  <a:gd name="T9" fmla="*/ 48 h 62"/>
                  <a:gd name="T10" fmla="*/ 56 w 66"/>
                  <a:gd name="T11" fmla="*/ 54 h 62"/>
                  <a:gd name="T12" fmla="*/ 46 w 66"/>
                  <a:gd name="T13" fmla="*/ 60 h 62"/>
                  <a:gd name="T14" fmla="*/ 40 w 66"/>
                  <a:gd name="T15" fmla="*/ 62 h 62"/>
                  <a:gd name="T16" fmla="*/ 32 w 66"/>
                  <a:gd name="T17" fmla="*/ 62 h 62"/>
                  <a:gd name="T18" fmla="*/ 32 w 66"/>
                  <a:gd name="T19" fmla="*/ 62 h 62"/>
                  <a:gd name="T20" fmla="*/ 26 w 66"/>
                  <a:gd name="T21" fmla="*/ 62 h 62"/>
                  <a:gd name="T22" fmla="*/ 20 w 66"/>
                  <a:gd name="T23" fmla="*/ 60 h 62"/>
                  <a:gd name="T24" fmla="*/ 8 w 66"/>
                  <a:gd name="T25" fmla="*/ 54 h 62"/>
                  <a:gd name="T26" fmla="*/ 4 w 66"/>
                  <a:gd name="T27" fmla="*/ 48 h 62"/>
                  <a:gd name="T28" fmla="*/ 2 w 66"/>
                  <a:gd name="T29" fmla="*/ 44 h 62"/>
                  <a:gd name="T30" fmla="*/ 0 w 66"/>
                  <a:gd name="T31" fmla="*/ 38 h 62"/>
                  <a:gd name="T32" fmla="*/ 0 w 66"/>
                  <a:gd name="T33" fmla="*/ 30 h 62"/>
                  <a:gd name="T34" fmla="*/ 0 w 66"/>
                  <a:gd name="T35" fmla="*/ 30 h 62"/>
                  <a:gd name="T36" fmla="*/ 0 w 66"/>
                  <a:gd name="T37" fmla="*/ 24 h 62"/>
                  <a:gd name="T38" fmla="*/ 2 w 66"/>
                  <a:gd name="T39" fmla="*/ 18 h 62"/>
                  <a:gd name="T40" fmla="*/ 4 w 66"/>
                  <a:gd name="T41" fmla="*/ 14 h 62"/>
                  <a:gd name="T42" fmla="*/ 8 w 66"/>
                  <a:gd name="T43" fmla="*/ 8 h 62"/>
                  <a:gd name="T44" fmla="*/ 20 w 66"/>
                  <a:gd name="T45" fmla="*/ 2 h 62"/>
                  <a:gd name="T46" fmla="*/ 26 w 66"/>
                  <a:gd name="T47" fmla="*/ 0 h 62"/>
                  <a:gd name="T48" fmla="*/ 32 w 66"/>
                  <a:gd name="T49" fmla="*/ 0 h 62"/>
                  <a:gd name="T50" fmla="*/ 32 w 66"/>
                  <a:gd name="T51" fmla="*/ 0 h 62"/>
                  <a:gd name="T52" fmla="*/ 40 w 66"/>
                  <a:gd name="T53" fmla="*/ 0 h 62"/>
                  <a:gd name="T54" fmla="*/ 46 w 66"/>
                  <a:gd name="T55" fmla="*/ 2 h 62"/>
                  <a:gd name="T56" fmla="*/ 50 w 66"/>
                  <a:gd name="T57" fmla="*/ 4 h 62"/>
                  <a:gd name="T58" fmla="*/ 56 w 66"/>
                  <a:gd name="T59" fmla="*/ 8 h 62"/>
                  <a:gd name="T60" fmla="*/ 60 w 66"/>
                  <a:gd name="T61" fmla="*/ 14 h 62"/>
                  <a:gd name="T62" fmla="*/ 62 w 66"/>
                  <a:gd name="T63" fmla="*/ 18 h 62"/>
                  <a:gd name="T64" fmla="*/ 64 w 66"/>
                  <a:gd name="T65" fmla="*/ 24 h 62"/>
                  <a:gd name="T66" fmla="*/ 66 w 66"/>
                  <a:gd name="T67" fmla="*/ 30 h 62"/>
                  <a:gd name="T68" fmla="*/ 66 w 66"/>
                  <a:gd name="T69" fmla="*/ 30 h 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"/>
                  <a:gd name="T106" fmla="*/ 0 h 62"/>
                  <a:gd name="T107" fmla="*/ 66 w 66"/>
                  <a:gd name="T108" fmla="*/ 62 h 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" h="62">
                    <a:moveTo>
                      <a:pt x="66" y="30"/>
                    </a:moveTo>
                    <a:lnTo>
                      <a:pt x="66" y="30"/>
                    </a:lnTo>
                    <a:lnTo>
                      <a:pt x="64" y="38"/>
                    </a:lnTo>
                    <a:lnTo>
                      <a:pt x="62" y="44"/>
                    </a:lnTo>
                    <a:lnTo>
                      <a:pt x="60" y="48"/>
                    </a:lnTo>
                    <a:lnTo>
                      <a:pt x="56" y="54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2" y="62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0" y="14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5" name="Freeform 56">
                <a:extLst>
                  <a:ext uri="{FF2B5EF4-FFF2-40B4-BE49-F238E27FC236}">
                    <a16:creationId xmlns:a16="http://schemas.microsoft.com/office/drawing/2014/main" xmlns="" id="{EABF307D-212F-4242-90A8-0CE478AA6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2155"/>
                <a:ext cx="66" cy="62"/>
              </a:xfrm>
              <a:custGeom>
                <a:avLst/>
                <a:gdLst>
                  <a:gd name="T0" fmla="*/ 66 w 66"/>
                  <a:gd name="T1" fmla="*/ 32 h 62"/>
                  <a:gd name="T2" fmla="*/ 66 w 66"/>
                  <a:gd name="T3" fmla="*/ 32 h 62"/>
                  <a:gd name="T4" fmla="*/ 64 w 66"/>
                  <a:gd name="T5" fmla="*/ 38 h 62"/>
                  <a:gd name="T6" fmla="*/ 62 w 66"/>
                  <a:gd name="T7" fmla="*/ 44 h 62"/>
                  <a:gd name="T8" fmla="*/ 60 w 66"/>
                  <a:gd name="T9" fmla="*/ 48 h 62"/>
                  <a:gd name="T10" fmla="*/ 56 w 66"/>
                  <a:gd name="T11" fmla="*/ 54 h 62"/>
                  <a:gd name="T12" fmla="*/ 46 w 66"/>
                  <a:gd name="T13" fmla="*/ 60 h 62"/>
                  <a:gd name="T14" fmla="*/ 38 w 66"/>
                  <a:gd name="T15" fmla="*/ 62 h 62"/>
                  <a:gd name="T16" fmla="*/ 32 w 66"/>
                  <a:gd name="T17" fmla="*/ 62 h 62"/>
                  <a:gd name="T18" fmla="*/ 32 w 66"/>
                  <a:gd name="T19" fmla="*/ 62 h 62"/>
                  <a:gd name="T20" fmla="*/ 26 w 66"/>
                  <a:gd name="T21" fmla="*/ 62 h 62"/>
                  <a:gd name="T22" fmla="*/ 20 w 66"/>
                  <a:gd name="T23" fmla="*/ 60 h 62"/>
                  <a:gd name="T24" fmla="*/ 8 w 66"/>
                  <a:gd name="T25" fmla="*/ 54 h 62"/>
                  <a:gd name="T26" fmla="*/ 4 w 66"/>
                  <a:gd name="T27" fmla="*/ 48 h 62"/>
                  <a:gd name="T28" fmla="*/ 2 w 66"/>
                  <a:gd name="T29" fmla="*/ 44 h 62"/>
                  <a:gd name="T30" fmla="*/ 0 w 66"/>
                  <a:gd name="T31" fmla="*/ 38 h 62"/>
                  <a:gd name="T32" fmla="*/ 0 w 66"/>
                  <a:gd name="T33" fmla="*/ 32 h 62"/>
                  <a:gd name="T34" fmla="*/ 0 w 66"/>
                  <a:gd name="T35" fmla="*/ 32 h 62"/>
                  <a:gd name="T36" fmla="*/ 0 w 66"/>
                  <a:gd name="T37" fmla="*/ 24 h 62"/>
                  <a:gd name="T38" fmla="*/ 2 w 66"/>
                  <a:gd name="T39" fmla="*/ 18 h 62"/>
                  <a:gd name="T40" fmla="*/ 4 w 66"/>
                  <a:gd name="T41" fmla="*/ 14 h 62"/>
                  <a:gd name="T42" fmla="*/ 8 w 66"/>
                  <a:gd name="T43" fmla="*/ 8 h 62"/>
                  <a:gd name="T44" fmla="*/ 20 w 66"/>
                  <a:gd name="T45" fmla="*/ 2 h 62"/>
                  <a:gd name="T46" fmla="*/ 26 w 66"/>
                  <a:gd name="T47" fmla="*/ 0 h 62"/>
                  <a:gd name="T48" fmla="*/ 32 w 66"/>
                  <a:gd name="T49" fmla="*/ 0 h 62"/>
                  <a:gd name="T50" fmla="*/ 32 w 66"/>
                  <a:gd name="T51" fmla="*/ 0 h 62"/>
                  <a:gd name="T52" fmla="*/ 38 w 66"/>
                  <a:gd name="T53" fmla="*/ 0 h 62"/>
                  <a:gd name="T54" fmla="*/ 46 w 66"/>
                  <a:gd name="T55" fmla="*/ 2 h 62"/>
                  <a:gd name="T56" fmla="*/ 56 w 66"/>
                  <a:gd name="T57" fmla="*/ 8 h 62"/>
                  <a:gd name="T58" fmla="*/ 60 w 66"/>
                  <a:gd name="T59" fmla="*/ 14 h 62"/>
                  <a:gd name="T60" fmla="*/ 62 w 66"/>
                  <a:gd name="T61" fmla="*/ 18 h 62"/>
                  <a:gd name="T62" fmla="*/ 64 w 66"/>
                  <a:gd name="T63" fmla="*/ 24 h 62"/>
                  <a:gd name="T64" fmla="*/ 66 w 66"/>
                  <a:gd name="T65" fmla="*/ 32 h 62"/>
                  <a:gd name="T66" fmla="*/ 66 w 66"/>
                  <a:gd name="T67" fmla="*/ 32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62"/>
                  <a:gd name="T104" fmla="*/ 66 w 66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62">
                    <a:moveTo>
                      <a:pt x="66" y="32"/>
                    </a:moveTo>
                    <a:lnTo>
                      <a:pt x="66" y="32"/>
                    </a:lnTo>
                    <a:lnTo>
                      <a:pt x="64" y="38"/>
                    </a:lnTo>
                    <a:lnTo>
                      <a:pt x="62" y="44"/>
                    </a:lnTo>
                    <a:lnTo>
                      <a:pt x="60" y="48"/>
                    </a:lnTo>
                    <a:lnTo>
                      <a:pt x="56" y="54"/>
                    </a:lnTo>
                    <a:lnTo>
                      <a:pt x="46" y="60"/>
                    </a:lnTo>
                    <a:lnTo>
                      <a:pt x="38" y="62"/>
                    </a:lnTo>
                    <a:lnTo>
                      <a:pt x="32" y="62"/>
                    </a:lnTo>
                    <a:lnTo>
                      <a:pt x="26" y="62"/>
                    </a:lnTo>
                    <a:lnTo>
                      <a:pt x="20" y="60"/>
                    </a:lnTo>
                    <a:lnTo>
                      <a:pt x="8" y="54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8" y="8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6" y="8"/>
                    </a:lnTo>
                    <a:lnTo>
                      <a:pt x="60" y="14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6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6" name="Freeform 57">
                <a:extLst>
                  <a:ext uri="{FF2B5EF4-FFF2-40B4-BE49-F238E27FC236}">
                    <a16:creationId xmlns:a16="http://schemas.microsoft.com/office/drawing/2014/main" xmlns="" id="{CD3F63E5-FA37-4232-897D-1983AFB47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089"/>
                <a:ext cx="48" cy="44"/>
              </a:xfrm>
              <a:custGeom>
                <a:avLst/>
                <a:gdLst>
                  <a:gd name="T0" fmla="*/ 48 w 48"/>
                  <a:gd name="T1" fmla="*/ 22 h 44"/>
                  <a:gd name="T2" fmla="*/ 48 w 48"/>
                  <a:gd name="T3" fmla="*/ 22 h 44"/>
                  <a:gd name="T4" fmla="*/ 46 w 48"/>
                  <a:gd name="T5" fmla="*/ 30 h 44"/>
                  <a:gd name="T6" fmla="*/ 40 w 48"/>
                  <a:gd name="T7" fmla="*/ 36 h 44"/>
                  <a:gd name="T8" fmla="*/ 34 w 48"/>
                  <a:gd name="T9" fmla="*/ 42 h 44"/>
                  <a:gd name="T10" fmla="*/ 24 w 48"/>
                  <a:gd name="T11" fmla="*/ 44 h 44"/>
                  <a:gd name="T12" fmla="*/ 24 w 48"/>
                  <a:gd name="T13" fmla="*/ 44 h 44"/>
                  <a:gd name="T14" fmla="*/ 16 w 48"/>
                  <a:gd name="T15" fmla="*/ 42 h 44"/>
                  <a:gd name="T16" fmla="*/ 8 w 48"/>
                  <a:gd name="T17" fmla="*/ 36 h 44"/>
                  <a:gd name="T18" fmla="*/ 2 w 48"/>
                  <a:gd name="T19" fmla="*/ 30 h 44"/>
                  <a:gd name="T20" fmla="*/ 0 w 48"/>
                  <a:gd name="T21" fmla="*/ 22 h 44"/>
                  <a:gd name="T22" fmla="*/ 0 w 48"/>
                  <a:gd name="T23" fmla="*/ 22 h 44"/>
                  <a:gd name="T24" fmla="*/ 2 w 48"/>
                  <a:gd name="T25" fmla="*/ 12 h 44"/>
                  <a:gd name="T26" fmla="*/ 8 w 48"/>
                  <a:gd name="T27" fmla="*/ 6 h 44"/>
                  <a:gd name="T28" fmla="*/ 16 w 48"/>
                  <a:gd name="T29" fmla="*/ 0 h 44"/>
                  <a:gd name="T30" fmla="*/ 24 w 48"/>
                  <a:gd name="T31" fmla="*/ 0 h 44"/>
                  <a:gd name="T32" fmla="*/ 24 w 48"/>
                  <a:gd name="T33" fmla="*/ 0 h 44"/>
                  <a:gd name="T34" fmla="*/ 34 w 48"/>
                  <a:gd name="T35" fmla="*/ 0 h 44"/>
                  <a:gd name="T36" fmla="*/ 40 w 48"/>
                  <a:gd name="T37" fmla="*/ 6 h 44"/>
                  <a:gd name="T38" fmla="*/ 46 w 48"/>
                  <a:gd name="T39" fmla="*/ 12 h 44"/>
                  <a:gd name="T40" fmla="*/ 48 w 48"/>
                  <a:gd name="T41" fmla="*/ 22 h 44"/>
                  <a:gd name="T42" fmla="*/ 48 w 48"/>
                  <a:gd name="T43" fmla="*/ 22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44"/>
                  <a:gd name="T68" fmla="*/ 48 w 48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44">
                    <a:moveTo>
                      <a:pt x="48" y="22"/>
                    </a:moveTo>
                    <a:lnTo>
                      <a:pt x="48" y="22"/>
                    </a:lnTo>
                    <a:lnTo>
                      <a:pt x="46" y="30"/>
                    </a:lnTo>
                    <a:lnTo>
                      <a:pt x="40" y="36"/>
                    </a:lnTo>
                    <a:lnTo>
                      <a:pt x="34" y="42"/>
                    </a:lnTo>
                    <a:lnTo>
                      <a:pt x="24" y="44"/>
                    </a:lnTo>
                    <a:lnTo>
                      <a:pt x="16" y="42"/>
                    </a:lnTo>
                    <a:lnTo>
                      <a:pt x="8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0" y="6"/>
                    </a:lnTo>
                    <a:lnTo>
                      <a:pt x="46" y="12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7" name="Freeform 58">
                <a:extLst>
                  <a:ext uri="{FF2B5EF4-FFF2-40B4-BE49-F238E27FC236}">
                    <a16:creationId xmlns:a16="http://schemas.microsoft.com/office/drawing/2014/main" xmlns="" id="{DA329071-6792-4998-8625-42A482F6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089"/>
                <a:ext cx="46" cy="44"/>
              </a:xfrm>
              <a:custGeom>
                <a:avLst/>
                <a:gdLst>
                  <a:gd name="T0" fmla="*/ 46 w 46"/>
                  <a:gd name="T1" fmla="*/ 22 h 44"/>
                  <a:gd name="T2" fmla="*/ 46 w 46"/>
                  <a:gd name="T3" fmla="*/ 22 h 44"/>
                  <a:gd name="T4" fmla="*/ 44 w 46"/>
                  <a:gd name="T5" fmla="*/ 30 h 44"/>
                  <a:gd name="T6" fmla="*/ 38 w 46"/>
                  <a:gd name="T7" fmla="*/ 36 h 44"/>
                  <a:gd name="T8" fmla="*/ 32 w 46"/>
                  <a:gd name="T9" fmla="*/ 42 h 44"/>
                  <a:gd name="T10" fmla="*/ 22 w 46"/>
                  <a:gd name="T11" fmla="*/ 44 h 44"/>
                  <a:gd name="T12" fmla="*/ 22 w 46"/>
                  <a:gd name="T13" fmla="*/ 44 h 44"/>
                  <a:gd name="T14" fmla="*/ 14 w 46"/>
                  <a:gd name="T15" fmla="*/ 42 h 44"/>
                  <a:gd name="T16" fmla="*/ 6 w 46"/>
                  <a:gd name="T17" fmla="*/ 36 h 44"/>
                  <a:gd name="T18" fmla="*/ 2 w 46"/>
                  <a:gd name="T19" fmla="*/ 30 h 44"/>
                  <a:gd name="T20" fmla="*/ 0 w 46"/>
                  <a:gd name="T21" fmla="*/ 22 h 44"/>
                  <a:gd name="T22" fmla="*/ 0 w 46"/>
                  <a:gd name="T23" fmla="*/ 22 h 44"/>
                  <a:gd name="T24" fmla="*/ 2 w 46"/>
                  <a:gd name="T25" fmla="*/ 12 h 44"/>
                  <a:gd name="T26" fmla="*/ 6 w 46"/>
                  <a:gd name="T27" fmla="*/ 6 h 44"/>
                  <a:gd name="T28" fmla="*/ 14 w 46"/>
                  <a:gd name="T29" fmla="*/ 0 h 44"/>
                  <a:gd name="T30" fmla="*/ 22 w 46"/>
                  <a:gd name="T31" fmla="*/ 0 h 44"/>
                  <a:gd name="T32" fmla="*/ 22 w 46"/>
                  <a:gd name="T33" fmla="*/ 0 h 44"/>
                  <a:gd name="T34" fmla="*/ 32 w 46"/>
                  <a:gd name="T35" fmla="*/ 0 h 44"/>
                  <a:gd name="T36" fmla="*/ 38 w 46"/>
                  <a:gd name="T37" fmla="*/ 6 h 44"/>
                  <a:gd name="T38" fmla="*/ 44 w 46"/>
                  <a:gd name="T39" fmla="*/ 12 h 44"/>
                  <a:gd name="T40" fmla="*/ 46 w 46"/>
                  <a:gd name="T41" fmla="*/ 22 h 44"/>
                  <a:gd name="T42" fmla="*/ 46 w 46"/>
                  <a:gd name="T43" fmla="*/ 22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"/>
                  <a:gd name="T67" fmla="*/ 0 h 44"/>
                  <a:gd name="T68" fmla="*/ 46 w 46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" h="44">
                    <a:moveTo>
                      <a:pt x="46" y="22"/>
                    </a:moveTo>
                    <a:lnTo>
                      <a:pt x="46" y="22"/>
                    </a:lnTo>
                    <a:lnTo>
                      <a:pt x="44" y="30"/>
                    </a:lnTo>
                    <a:lnTo>
                      <a:pt x="38" y="36"/>
                    </a:lnTo>
                    <a:lnTo>
                      <a:pt x="32" y="42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44" y="12"/>
                    </a:lnTo>
                    <a:lnTo>
                      <a:pt x="46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8" name="Freeform 59">
                <a:extLst>
                  <a:ext uri="{FF2B5EF4-FFF2-40B4-BE49-F238E27FC236}">
                    <a16:creationId xmlns:a16="http://schemas.microsoft.com/office/drawing/2014/main" xmlns="" id="{24999DAD-A312-4FC8-BFA6-CAA709AD0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247"/>
                <a:ext cx="130" cy="154"/>
              </a:xfrm>
              <a:custGeom>
                <a:avLst/>
                <a:gdLst>
                  <a:gd name="T0" fmla="*/ 54 w 130"/>
                  <a:gd name="T1" fmla="*/ 20 h 154"/>
                  <a:gd name="T2" fmla="*/ 58 w 130"/>
                  <a:gd name="T3" fmla="*/ 20 h 154"/>
                  <a:gd name="T4" fmla="*/ 72 w 130"/>
                  <a:gd name="T5" fmla="*/ 12 h 154"/>
                  <a:gd name="T6" fmla="*/ 88 w 130"/>
                  <a:gd name="T7" fmla="*/ 14 h 154"/>
                  <a:gd name="T8" fmla="*/ 96 w 130"/>
                  <a:gd name="T9" fmla="*/ 16 h 154"/>
                  <a:gd name="T10" fmla="*/ 106 w 130"/>
                  <a:gd name="T11" fmla="*/ 24 h 154"/>
                  <a:gd name="T12" fmla="*/ 118 w 130"/>
                  <a:gd name="T13" fmla="*/ 40 h 154"/>
                  <a:gd name="T14" fmla="*/ 122 w 130"/>
                  <a:gd name="T15" fmla="*/ 44 h 154"/>
                  <a:gd name="T16" fmla="*/ 116 w 130"/>
                  <a:gd name="T17" fmla="*/ 56 h 154"/>
                  <a:gd name="T18" fmla="*/ 106 w 130"/>
                  <a:gd name="T19" fmla="*/ 62 h 154"/>
                  <a:gd name="T20" fmla="*/ 98 w 130"/>
                  <a:gd name="T21" fmla="*/ 60 h 154"/>
                  <a:gd name="T22" fmla="*/ 102 w 130"/>
                  <a:gd name="T23" fmla="*/ 52 h 154"/>
                  <a:gd name="T24" fmla="*/ 106 w 130"/>
                  <a:gd name="T25" fmla="*/ 58 h 154"/>
                  <a:gd name="T26" fmla="*/ 114 w 130"/>
                  <a:gd name="T27" fmla="*/ 52 h 154"/>
                  <a:gd name="T28" fmla="*/ 110 w 130"/>
                  <a:gd name="T29" fmla="*/ 42 h 154"/>
                  <a:gd name="T30" fmla="*/ 94 w 130"/>
                  <a:gd name="T31" fmla="*/ 44 h 154"/>
                  <a:gd name="T32" fmla="*/ 88 w 130"/>
                  <a:gd name="T33" fmla="*/ 52 h 154"/>
                  <a:gd name="T34" fmla="*/ 86 w 130"/>
                  <a:gd name="T35" fmla="*/ 66 h 154"/>
                  <a:gd name="T36" fmla="*/ 94 w 130"/>
                  <a:gd name="T37" fmla="*/ 80 h 154"/>
                  <a:gd name="T38" fmla="*/ 102 w 130"/>
                  <a:gd name="T39" fmla="*/ 76 h 154"/>
                  <a:gd name="T40" fmla="*/ 108 w 130"/>
                  <a:gd name="T41" fmla="*/ 70 h 154"/>
                  <a:gd name="T42" fmla="*/ 118 w 130"/>
                  <a:gd name="T43" fmla="*/ 66 h 154"/>
                  <a:gd name="T44" fmla="*/ 128 w 130"/>
                  <a:gd name="T45" fmla="*/ 56 h 154"/>
                  <a:gd name="T46" fmla="*/ 130 w 130"/>
                  <a:gd name="T47" fmla="*/ 46 h 154"/>
                  <a:gd name="T48" fmla="*/ 126 w 130"/>
                  <a:gd name="T49" fmla="*/ 34 h 154"/>
                  <a:gd name="T50" fmla="*/ 114 w 130"/>
                  <a:gd name="T51" fmla="*/ 16 h 154"/>
                  <a:gd name="T52" fmla="*/ 104 w 130"/>
                  <a:gd name="T53" fmla="*/ 12 h 154"/>
                  <a:gd name="T54" fmla="*/ 96 w 130"/>
                  <a:gd name="T55" fmla="*/ 8 h 154"/>
                  <a:gd name="T56" fmla="*/ 90 w 130"/>
                  <a:gd name="T57" fmla="*/ 4 h 154"/>
                  <a:gd name="T58" fmla="*/ 80 w 130"/>
                  <a:gd name="T59" fmla="*/ 0 h 154"/>
                  <a:gd name="T60" fmla="*/ 66 w 130"/>
                  <a:gd name="T61" fmla="*/ 0 h 154"/>
                  <a:gd name="T62" fmla="*/ 56 w 130"/>
                  <a:gd name="T63" fmla="*/ 4 h 154"/>
                  <a:gd name="T64" fmla="*/ 40 w 130"/>
                  <a:gd name="T65" fmla="*/ 14 h 154"/>
                  <a:gd name="T66" fmla="*/ 28 w 130"/>
                  <a:gd name="T67" fmla="*/ 28 h 154"/>
                  <a:gd name="T68" fmla="*/ 20 w 130"/>
                  <a:gd name="T69" fmla="*/ 38 h 154"/>
                  <a:gd name="T70" fmla="*/ 12 w 130"/>
                  <a:gd name="T71" fmla="*/ 50 h 154"/>
                  <a:gd name="T72" fmla="*/ 10 w 130"/>
                  <a:gd name="T73" fmla="*/ 56 h 154"/>
                  <a:gd name="T74" fmla="*/ 6 w 130"/>
                  <a:gd name="T75" fmla="*/ 72 h 154"/>
                  <a:gd name="T76" fmla="*/ 2 w 130"/>
                  <a:gd name="T77" fmla="*/ 84 h 154"/>
                  <a:gd name="T78" fmla="*/ 0 w 130"/>
                  <a:gd name="T79" fmla="*/ 104 h 154"/>
                  <a:gd name="T80" fmla="*/ 4 w 130"/>
                  <a:gd name="T81" fmla="*/ 120 h 154"/>
                  <a:gd name="T82" fmla="*/ 8 w 130"/>
                  <a:gd name="T83" fmla="*/ 126 h 154"/>
                  <a:gd name="T84" fmla="*/ 14 w 130"/>
                  <a:gd name="T85" fmla="*/ 134 h 154"/>
                  <a:gd name="T86" fmla="*/ 26 w 130"/>
                  <a:gd name="T87" fmla="*/ 150 h 154"/>
                  <a:gd name="T88" fmla="*/ 34 w 130"/>
                  <a:gd name="T89" fmla="*/ 152 h 154"/>
                  <a:gd name="T90" fmla="*/ 44 w 130"/>
                  <a:gd name="T91" fmla="*/ 150 h 154"/>
                  <a:gd name="T92" fmla="*/ 54 w 130"/>
                  <a:gd name="T93" fmla="*/ 150 h 154"/>
                  <a:gd name="T94" fmla="*/ 64 w 130"/>
                  <a:gd name="T95" fmla="*/ 148 h 154"/>
                  <a:gd name="T96" fmla="*/ 72 w 130"/>
                  <a:gd name="T97" fmla="*/ 140 h 154"/>
                  <a:gd name="T98" fmla="*/ 62 w 130"/>
                  <a:gd name="T99" fmla="*/ 136 h 154"/>
                  <a:gd name="T100" fmla="*/ 50 w 130"/>
                  <a:gd name="T101" fmla="*/ 140 h 154"/>
                  <a:gd name="T102" fmla="*/ 40 w 130"/>
                  <a:gd name="T103" fmla="*/ 140 h 154"/>
                  <a:gd name="T104" fmla="*/ 34 w 130"/>
                  <a:gd name="T105" fmla="*/ 132 h 154"/>
                  <a:gd name="T106" fmla="*/ 20 w 130"/>
                  <a:gd name="T107" fmla="*/ 112 h 154"/>
                  <a:gd name="T108" fmla="*/ 14 w 130"/>
                  <a:gd name="T109" fmla="*/ 102 h 154"/>
                  <a:gd name="T110" fmla="*/ 16 w 130"/>
                  <a:gd name="T111" fmla="*/ 90 h 154"/>
                  <a:gd name="T112" fmla="*/ 18 w 130"/>
                  <a:gd name="T113" fmla="*/ 80 h 154"/>
                  <a:gd name="T114" fmla="*/ 22 w 130"/>
                  <a:gd name="T115" fmla="*/ 68 h 154"/>
                  <a:gd name="T116" fmla="*/ 36 w 130"/>
                  <a:gd name="T117" fmla="*/ 44 h 154"/>
                  <a:gd name="T118" fmla="*/ 50 w 130"/>
                  <a:gd name="T119" fmla="*/ 28 h 1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0"/>
                  <a:gd name="T181" fmla="*/ 0 h 154"/>
                  <a:gd name="T182" fmla="*/ 130 w 130"/>
                  <a:gd name="T183" fmla="*/ 154 h 1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0" h="154">
                    <a:moveTo>
                      <a:pt x="50" y="28"/>
                    </a:moveTo>
                    <a:lnTo>
                      <a:pt x="50" y="28"/>
                    </a:lnTo>
                    <a:lnTo>
                      <a:pt x="50" y="26"/>
                    </a:lnTo>
                    <a:lnTo>
                      <a:pt x="52" y="24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6" y="18"/>
                    </a:lnTo>
                    <a:lnTo>
                      <a:pt x="58" y="20"/>
                    </a:lnTo>
                    <a:lnTo>
                      <a:pt x="62" y="18"/>
                    </a:lnTo>
                    <a:lnTo>
                      <a:pt x="64" y="16"/>
                    </a:lnTo>
                    <a:lnTo>
                      <a:pt x="72" y="12"/>
                    </a:lnTo>
                    <a:lnTo>
                      <a:pt x="74" y="14"/>
                    </a:lnTo>
                    <a:lnTo>
                      <a:pt x="78" y="16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16"/>
                    </a:lnTo>
                    <a:lnTo>
                      <a:pt x="98" y="18"/>
                    </a:lnTo>
                    <a:lnTo>
                      <a:pt x="102" y="22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10" y="26"/>
                    </a:lnTo>
                    <a:lnTo>
                      <a:pt x="112" y="26"/>
                    </a:lnTo>
                    <a:lnTo>
                      <a:pt x="118" y="34"/>
                    </a:lnTo>
                    <a:lnTo>
                      <a:pt x="118" y="40"/>
                    </a:lnTo>
                    <a:lnTo>
                      <a:pt x="118" y="42"/>
                    </a:lnTo>
                    <a:lnTo>
                      <a:pt x="120" y="42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18" y="52"/>
                    </a:lnTo>
                    <a:lnTo>
                      <a:pt x="116" y="56"/>
                    </a:lnTo>
                    <a:lnTo>
                      <a:pt x="114" y="58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0" y="64"/>
                    </a:lnTo>
                    <a:lnTo>
                      <a:pt x="98" y="60"/>
                    </a:lnTo>
                    <a:lnTo>
                      <a:pt x="98" y="58"/>
                    </a:lnTo>
                    <a:lnTo>
                      <a:pt x="100" y="56"/>
                    </a:lnTo>
                    <a:lnTo>
                      <a:pt x="102" y="52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8"/>
                    </a:lnTo>
                    <a:lnTo>
                      <a:pt x="108" y="58"/>
                    </a:lnTo>
                    <a:lnTo>
                      <a:pt x="110" y="58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6" y="44"/>
                    </a:lnTo>
                    <a:lnTo>
                      <a:pt x="112" y="42"/>
                    </a:lnTo>
                    <a:lnTo>
                      <a:pt x="110" y="42"/>
                    </a:lnTo>
                    <a:lnTo>
                      <a:pt x="108" y="40"/>
                    </a:lnTo>
                    <a:lnTo>
                      <a:pt x="102" y="40"/>
                    </a:lnTo>
                    <a:lnTo>
                      <a:pt x="98" y="40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86" y="56"/>
                    </a:lnTo>
                    <a:lnTo>
                      <a:pt x="86" y="62"/>
                    </a:lnTo>
                    <a:lnTo>
                      <a:pt x="86" y="66"/>
                    </a:lnTo>
                    <a:lnTo>
                      <a:pt x="84" y="70"/>
                    </a:lnTo>
                    <a:lnTo>
                      <a:pt x="86" y="76"/>
                    </a:lnTo>
                    <a:lnTo>
                      <a:pt x="88" y="80"/>
                    </a:lnTo>
                    <a:lnTo>
                      <a:pt x="94" y="80"/>
                    </a:lnTo>
                    <a:lnTo>
                      <a:pt x="96" y="78"/>
                    </a:lnTo>
                    <a:lnTo>
                      <a:pt x="98" y="76"/>
                    </a:lnTo>
                    <a:lnTo>
                      <a:pt x="100" y="76"/>
                    </a:lnTo>
                    <a:lnTo>
                      <a:pt x="102" y="76"/>
                    </a:lnTo>
                    <a:lnTo>
                      <a:pt x="104" y="76"/>
                    </a:lnTo>
                    <a:lnTo>
                      <a:pt x="106" y="74"/>
                    </a:lnTo>
                    <a:lnTo>
                      <a:pt x="108" y="70"/>
                    </a:lnTo>
                    <a:lnTo>
                      <a:pt x="112" y="66"/>
                    </a:lnTo>
                    <a:lnTo>
                      <a:pt x="116" y="66"/>
                    </a:lnTo>
                    <a:lnTo>
                      <a:pt x="118" y="66"/>
                    </a:lnTo>
                    <a:lnTo>
                      <a:pt x="122" y="62"/>
                    </a:lnTo>
                    <a:lnTo>
                      <a:pt x="126" y="60"/>
                    </a:lnTo>
                    <a:lnTo>
                      <a:pt x="128" y="56"/>
                    </a:lnTo>
                    <a:lnTo>
                      <a:pt x="130" y="54"/>
                    </a:lnTo>
                    <a:lnTo>
                      <a:pt x="128" y="52"/>
                    </a:lnTo>
                    <a:lnTo>
                      <a:pt x="130" y="50"/>
                    </a:lnTo>
                    <a:lnTo>
                      <a:pt x="130" y="46"/>
                    </a:lnTo>
                    <a:lnTo>
                      <a:pt x="128" y="44"/>
                    </a:lnTo>
                    <a:lnTo>
                      <a:pt x="128" y="40"/>
                    </a:lnTo>
                    <a:lnTo>
                      <a:pt x="126" y="34"/>
                    </a:lnTo>
                    <a:lnTo>
                      <a:pt x="124" y="32"/>
                    </a:lnTo>
                    <a:lnTo>
                      <a:pt x="124" y="26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4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4" y="12"/>
                    </a:lnTo>
                    <a:lnTo>
                      <a:pt x="104" y="10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4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44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2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0" y="38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6" y="72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4" y="114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4" y="134"/>
                    </a:lnTo>
                    <a:lnTo>
                      <a:pt x="12" y="136"/>
                    </a:lnTo>
                    <a:lnTo>
                      <a:pt x="18" y="144"/>
                    </a:lnTo>
                    <a:lnTo>
                      <a:pt x="26" y="150"/>
                    </a:lnTo>
                    <a:lnTo>
                      <a:pt x="28" y="150"/>
                    </a:lnTo>
                    <a:lnTo>
                      <a:pt x="30" y="148"/>
                    </a:lnTo>
                    <a:lnTo>
                      <a:pt x="32" y="148"/>
                    </a:lnTo>
                    <a:lnTo>
                      <a:pt x="34" y="152"/>
                    </a:lnTo>
                    <a:lnTo>
                      <a:pt x="38" y="154"/>
                    </a:lnTo>
                    <a:lnTo>
                      <a:pt x="40" y="154"/>
                    </a:lnTo>
                    <a:lnTo>
                      <a:pt x="44" y="152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54" y="150"/>
                    </a:lnTo>
                    <a:lnTo>
                      <a:pt x="56" y="148"/>
                    </a:lnTo>
                    <a:lnTo>
                      <a:pt x="62" y="150"/>
                    </a:lnTo>
                    <a:lnTo>
                      <a:pt x="64" y="148"/>
                    </a:lnTo>
                    <a:lnTo>
                      <a:pt x="68" y="148"/>
                    </a:lnTo>
                    <a:lnTo>
                      <a:pt x="72" y="146"/>
                    </a:lnTo>
                    <a:lnTo>
                      <a:pt x="72" y="142"/>
                    </a:lnTo>
                    <a:lnTo>
                      <a:pt x="72" y="140"/>
                    </a:lnTo>
                    <a:lnTo>
                      <a:pt x="70" y="136"/>
                    </a:lnTo>
                    <a:lnTo>
                      <a:pt x="64" y="136"/>
                    </a:lnTo>
                    <a:lnTo>
                      <a:pt x="62" y="136"/>
                    </a:lnTo>
                    <a:lnTo>
                      <a:pt x="58" y="140"/>
                    </a:lnTo>
                    <a:lnTo>
                      <a:pt x="54" y="140"/>
                    </a:lnTo>
                    <a:lnTo>
                      <a:pt x="52" y="140"/>
                    </a:lnTo>
                    <a:lnTo>
                      <a:pt x="50" y="140"/>
                    </a:lnTo>
                    <a:lnTo>
                      <a:pt x="46" y="142"/>
                    </a:lnTo>
                    <a:lnTo>
                      <a:pt x="44" y="142"/>
                    </a:lnTo>
                    <a:lnTo>
                      <a:pt x="42" y="140"/>
                    </a:lnTo>
                    <a:lnTo>
                      <a:pt x="40" y="140"/>
                    </a:lnTo>
                    <a:lnTo>
                      <a:pt x="36" y="140"/>
                    </a:lnTo>
                    <a:lnTo>
                      <a:pt x="36" y="136"/>
                    </a:lnTo>
                    <a:lnTo>
                      <a:pt x="34" y="132"/>
                    </a:lnTo>
                    <a:lnTo>
                      <a:pt x="26" y="132"/>
                    </a:lnTo>
                    <a:lnTo>
                      <a:pt x="24" y="124"/>
                    </a:lnTo>
                    <a:lnTo>
                      <a:pt x="22" y="116"/>
                    </a:lnTo>
                    <a:lnTo>
                      <a:pt x="20" y="112"/>
                    </a:lnTo>
                    <a:lnTo>
                      <a:pt x="16" y="110"/>
                    </a:lnTo>
                    <a:lnTo>
                      <a:pt x="16" y="108"/>
                    </a:lnTo>
                    <a:lnTo>
                      <a:pt x="14" y="102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2"/>
                    </a:lnTo>
                    <a:lnTo>
                      <a:pt x="18" y="80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6" y="60"/>
                    </a:lnTo>
                    <a:lnTo>
                      <a:pt x="30" y="54"/>
                    </a:lnTo>
                    <a:lnTo>
                      <a:pt x="34" y="52"/>
                    </a:lnTo>
                    <a:lnTo>
                      <a:pt x="36" y="44"/>
                    </a:lnTo>
                    <a:lnTo>
                      <a:pt x="42" y="36"/>
                    </a:lnTo>
                    <a:lnTo>
                      <a:pt x="46" y="30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9" name="Freeform 60">
                <a:extLst>
                  <a:ext uri="{FF2B5EF4-FFF2-40B4-BE49-F238E27FC236}">
                    <a16:creationId xmlns:a16="http://schemas.microsoft.com/office/drawing/2014/main" xmlns="" id="{5DB8336E-5F92-49DE-AF0C-9474076E0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5" y="1351"/>
                <a:ext cx="80" cy="98"/>
              </a:xfrm>
              <a:custGeom>
                <a:avLst/>
                <a:gdLst>
                  <a:gd name="T0" fmla="*/ 78 w 80"/>
                  <a:gd name="T1" fmla="*/ 40 h 98"/>
                  <a:gd name="T2" fmla="*/ 80 w 80"/>
                  <a:gd name="T3" fmla="*/ 26 h 98"/>
                  <a:gd name="T4" fmla="*/ 72 w 80"/>
                  <a:gd name="T5" fmla="*/ 16 h 98"/>
                  <a:gd name="T6" fmla="*/ 70 w 80"/>
                  <a:gd name="T7" fmla="*/ 10 h 98"/>
                  <a:gd name="T8" fmla="*/ 62 w 80"/>
                  <a:gd name="T9" fmla="*/ 2 h 98"/>
                  <a:gd name="T10" fmla="*/ 58 w 80"/>
                  <a:gd name="T11" fmla="*/ 0 h 98"/>
                  <a:gd name="T12" fmla="*/ 48 w 80"/>
                  <a:gd name="T13" fmla="*/ 4 h 98"/>
                  <a:gd name="T14" fmla="*/ 40 w 80"/>
                  <a:gd name="T15" fmla="*/ 4 h 98"/>
                  <a:gd name="T16" fmla="*/ 34 w 80"/>
                  <a:gd name="T17" fmla="*/ 8 h 98"/>
                  <a:gd name="T18" fmla="*/ 30 w 80"/>
                  <a:gd name="T19" fmla="*/ 12 h 98"/>
                  <a:gd name="T20" fmla="*/ 26 w 80"/>
                  <a:gd name="T21" fmla="*/ 12 h 98"/>
                  <a:gd name="T22" fmla="*/ 20 w 80"/>
                  <a:gd name="T23" fmla="*/ 16 h 98"/>
                  <a:gd name="T24" fmla="*/ 14 w 80"/>
                  <a:gd name="T25" fmla="*/ 22 h 98"/>
                  <a:gd name="T26" fmla="*/ 10 w 80"/>
                  <a:gd name="T27" fmla="*/ 28 h 98"/>
                  <a:gd name="T28" fmla="*/ 6 w 80"/>
                  <a:gd name="T29" fmla="*/ 38 h 98"/>
                  <a:gd name="T30" fmla="*/ 0 w 80"/>
                  <a:gd name="T31" fmla="*/ 48 h 98"/>
                  <a:gd name="T32" fmla="*/ 0 w 80"/>
                  <a:gd name="T33" fmla="*/ 52 h 98"/>
                  <a:gd name="T34" fmla="*/ 2 w 80"/>
                  <a:gd name="T35" fmla="*/ 62 h 98"/>
                  <a:gd name="T36" fmla="*/ 2 w 80"/>
                  <a:gd name="T37" fmla="*/ 68 h 98"/>
                  <a:gd name="T38" fmla="*/ 6 w 80"/>
                  <a:gd name="T39" fmla="*/ 80 h 98"/>
                  <a:gd name="T40" fmla="*/ 12 w 80"/>
                  <a:gd name="T41" fmla="*/ 88 h 98"/>
                  <a:gd name="T42" fmla="*/ 20 w 80"/>
                  <a:gd name="T43" fmla="*/ 92 h 98"/>
                  <a:gd name="T44" fmla="*/ 28 w 80"/>
                  <a:gd name="T45" fmla="*/ 94 h 98"/>
                  <a:gd name="T46" fmla="*/ 36 w 80"/>
                  <a:gd name="T47" fmla="*/ 98 h 98"/>
                  <a:gd name="T48" fmla="*/ 44 w 80"/>
                  <a:gd name="T49" fmla="*/ 94 h 98"/>
                  <a:gd name="T50" fmla="*/ 48 w 80"/>
                  <a:gd name="T51" fmla="*/ 88 h 98"/>
                  <a:gd name="T52" fmla="*/ 58 w 80"/>
                  <a:gd name="T53" fmla="*/ 82 h 98"/>
                  <a:gd name="T54" fmla="*/ 64 w 80"/>
                  <a:gd name="T55" fmla="*/ 76 h 98"/>
                  <a:gd name="T56" fmla="*/ 68 w 80"/>
                  <a:gd name="T57" fmla="*/ 66 h 98"/>
                  <a:gd name="T58" fmla="*/ 72 w 80"/>
                  <a:gd name="T59" fmla="*/ 58 h 98"/>
                  <a:gd name="T60" fmla="*/ 72 w 80"/>
                  <a:gd name="T61" fmla="*/ 50 h 98"/>
                  <a:gd name="T62" fmla="*/ 76 w 80"/>
                  <a:gd name="T63" fmla="*/ 44 h 98"/>
                  <a:gd name="T64" fmla="*/ 54 w 80"/>
                  <a:gd name="T65" fmla="*/ 56 h 98"/>
                  <a:gd name="T66" fmla="*/ 50 w 80"/>
                  <a:gd name="T67" fmla="*/ 66 h 98"/>
                  <a:gd name="T68" fmla="*/ 46 w 80"/>
                  <a:gd name="T69" fmla="*/ 68 h 98"/>
                  <a:gd name="T70" fmla="*/ 42 w 80"/>
                  <a:gd name="T71" fmla="*/ 74 h 98"/>
                  <a:gd name="T72" fmla="*/ 32 w 80"/>
                  <a:gd name="T73" fmla="*/ 82 h 98"/>
                  <a:gd name="T74" fmla="*/ 26 w 80"/>
                  <a:gd name="T75" fmla="*/ 84 h 98"/>
                  <a:gd name="T76" fmla="*/ 20 w 80"/>
                  <a:gd name="T77" fmla="*/ 84 h 98"/>
                  <a:gd name="T78" fmla="*/ 18 w 80"/>
                  <a:gd name="T79" fmla="*/ 70 h 98"/>
                  <a:gd name="T80" fmla="*/ 20 w 80"/>
                  <a:gd name="T81" fmla="*/ 64 h 98"/>
                  <a:gd name="T82" fmla="*/ 22 w 80"/>
                  <a:gd name="T83" fmla="*/ 54 h 98"/>
                  <a:gd name="T84" fmla="*/ 26 w 80"/>
                  <a:gd name="T85" fmla="*/ 46 h 98"/>
                  <a:gd name="T86" fmla="*/ 30 w 80"/>
                  <a:gd name="T87" fmla="*/ 36 h 98"/>
                  <a:gd name="T88" fmla="*/ 34 w 80"/>
                  <a:gd name="T89" fmla="*/ 30 h 98"/>
                  <a:gd name="T90" fmla="*/ 38 w 80"/>
                  <a:gd name="T91" fmla="*/ 26 h 98"/>
                  <a:gd name="T92" fmla="*/ 42 w 80"/>
                  <a:gd name="T93" fmla="*/ 16 h 98"/>
                  <a:gd name="T94" fmla="*/ 48 w 80"/>
                  <a:gd name="T95" fmla="*/ 14 h 98"/>
                  <a:gd name="T96" fmla="*/ 54 w 80"/>
                  <a:gd name="T97" fmla="*/ 12 h 98"/>
                  <a:gd name="T98" fmla="*/ 48 w 80"/>
                  <a:gd name="T99" fmla="*/ 18 h 98"/>
                  <a:gd name="T100" fmla="*/ 46 w 80"/>
                  <a:gd name="T101" fmla="*/ 28 h 98"/>
                  <a:gd name="T102" fmla="*/ 48 w 80"/>
                  <a:gd name="T103" fmla="*/ 32 h 98"/>
                  <a:gd name="T104" fmla="*/ 50 w 80"/>
                  <a:gd name="T105" fmla="*/ 38 h 98"/>
                  <a:gd name="T106" fmla="*/ 56 w 80"/>
                  <a:gd name="T107" fmla="*/ 42 h 98"/>
                  <a:gd name="T108" fmla="*/ 62 w 80"/>
                  <a:gd name="T109" fmla="*/ 40 h 98"/>
                  <a:gd name="T110" fmla="*/ 58 w 80"/>
                  <a:gd name="T111" fmla="*/ 54 h 98"/>
                  <a:gd name="T112" fmla="*/ 62 w 80"/>
                  <a:gd name="T113" fmla="*/ 36 h 98"/>
                  <a:gd name="T114" fmla="*/ 60 w 80"/>
                  <a:gd name="T115" fmla="*/ 24 h 98"/>
                  <a:gd name="T116" fmla="*/ 64 w 80"/>
                  <a:gd name="T117" fmla="*/ 22 h 98"/>
                  <a:gd name="T118" fmla="*/ 68 w 80"/>
                  <a:gd name="T119" fmla="*/ 26 h 98"/>
                  <a:gd name="T120" fmla="*/ 66 w 80"/>
                  <a:gd name="T121" fmla="*/ 3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0"/>
                  <a:gd name="T184" fmla="*/ 0 h 98"/>
                  <a:gd name="T185" fmla="*/ 80 w 80"/>
                  <a:gd name="T186" fmla="*/ 98 h 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0" h="98">
                    <a:moveTo>
                      <a:pt x="76" y="44"/>
                    </a:moveTo>
                    <a:lnTo>
                      <a:pt x="76" y="44"/>
                    </a:lnTo>
                    <a:lnTo>
                      <a:pt x="78" y="40"/>
                    </a:lnTo>
                    <a:lnTo>
                      <a:pt x="76" y="36"/>
                    </a:lnTo>
                    <a:lnTo>
                      <a:pt x="80" y="32"/>
                    </a:lnTo>
                    <a:lnTo>
                      <a:pt x="80" y="26"/>
                    </a:lnTo>
                    <a:lnTo>
                      <a:pt x="80" y="24"/>
                    </a:lnTo>
                    <a:lnTo>
                      <a:pt x="72" y="16"/>
                    </a:lnTo>
                    <a:lnTo>
                      <a:pt x="70" y="14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40" y="4"/>
                    </a:lnTo>
                    <a:lnTo>
                      <a:pt x="38" y="6"/>
                    </a:lnTo>
                    <a:lnTo>
                      <a:pt x="34" y="8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0" y="28"/>
                    </a:lnTo>
                    <a:lnTo>
                      <a:pt x="8" y="32"/>
                    </a:lnTo>
                    <a:lnTo>
                      <a:pt x="6" y="38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0" y="66"/>
                    </a:lnTo>
                    <a:lnTo>
                      <a:pt x="2" y="68"/>
                    </a:lnTo>
                    <a:lnTo>
                      <a:pt x="4" y="76"/>
                    </a:lnTo>
                    <a:lnTo>
                      <a:pt x="6" y="80"/>
                    </a:lnTo>
                    <a:lnTo>
                      <a:pt x="8" y="84"/>
                    </a:lnTo>
                    <a:lnTo>
                      <a:pt x="12" y="88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2" y="90"/>
                    </a:lnTo>
                    <a:lnTo>
                      <a:pt x="28" y="94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6" y="98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6" y="94"/>
                    </a:lnTo>
                    <a:lnTo>
                      <a:pt x="48" y="92"/>
                    </a:lnTo>
                    <a:lnTo>
                      <a:pt x="48" y="88"/>
                    </a:lnTo>
                    <a:lnTo>
                      <a:pt x="50" y="84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2" y="76"/>
                    </a:lnTo>
                    <a:lnTo>
                      <a:pt x="64" y="76"/>
                    </a:lnTo>
                    <a:lnTo>
                      <a:pt x="68" y="74"/>
                    </a:lnTo>
                    <a:lnTo>
                      <a:pt x="68" y="70"/>
                    </a:lnTo>
                    <a:lnTo>
                      <a:pt x="68" y="66"/>
                    </a:lnTo>
                    <a:lnTo>
                      <a:pt x="72" y="62"/>
                    </a:lnTo>
                    <a:lnTo>
                      <a:pt x="72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6" y="46"/>
                    </a:lnTo>
                    <a:lnTo>
                      <a:pt x="76" y="44"/>
                    </a:lnTo>
                    <a:close/>
                    <a:moveTo>
                      <a:pt x="58" y="54"/>
                    </a:moveTo>
                    <a:lnTo>
                      <a:pt x="58" y="54"/>
                    </a:lnTo>
                    <a:lnTo>
                      <a:pt x="54" y="56"/>
                    </a:lnTo>
                    <a:lnTo>
                      <a:pt x="52" y="60"/>
                    </a:lnTo>
                    <a:lnTo>
                      <a:pt x="50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70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38" y="74"/>
                    </a:lnTo>
                    <a:lnTo>
                      <a:pt x="34" y="78"/>
                    </a:lnTo>
                    <a:lnTo>
                      <a:pt x="32" y="82"/>
                    </a:lnTo>
                    <a:lnTo>
                      <a:pt x="28" y="82"/>
                    </a:lnTo>
                    <a:lnTo>
                      <a:pt x="26" y="84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6" y="76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0" y="58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26" y="46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40" y="22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48" y="14"/>
                    </a:lnTo>
                    <a:lnTo>
                      <a:pt x="50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2" y="18"/>
                    </a:lnTo>
                    <a:lnTo>
                      <a:pt x="48" y="18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60" y="42"/>
                    </a:lnTo>
                    <a:lnTo>
                      <a:pt x="62" y="40"/>
                    </a:lnTo>
                    <a:lnTo>
                      <a:pt x="64" y="44"/>
                    </a:lnTo>
                    <a:lnTo>
                      <a:pt x="58" y="54"/>
                    </a:lnTo>
                    <a:close/>
                    <a:moveTo>
                      <a:pt x="66" y="34"/>
                    </a:moveTo>
                    <a:lnTo>
                      <a:pt x="66" y="34"/>
                    </a:lnTo>
                    <a:lnTo>
                      <a:pt x="64" y="36"/>
                    </a:lnTo>
                    <a:lnTo>
                      <a:pt x="62" y="36"/>
                    </a:lnTo>
                    <a:lnTo>
                      <a:pt x="62" y="28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60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8" y="26"/>
                    </a:lnTo>
                    <a:lnTo>
                      <a:pt x="68" y="30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xmlns="" id="{02F8EE08-FEC6-4C1D-B0E2-A1FB257B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349"/>
                <a:ext cx="120" cy="140"/>
              </a:xfrm>
              <a:custGeom>
                <a:avLst/>
                <a:gdLst>
                  <a:gd name="T0" fmla="*/ 106 w 120"/>
                  <a:gd name="T1" fmla="*/ 6 h 140"/>
                  <a:gd name="T2" fmla="*/ 96 w 120"/>
                  <a:gd name="T3" fmla="*/ 0 h 140"/>
                  <a:gd name="T4" fmla="*/ 86 w 120"/>
                  <a:gd name="T5" fmla="*/ 8 h 140"/>
                  <a:gd name="T6" fmla="*/ 78 w 120"/>
                  <a:gd name="T7" fmla="*/ 10 h 140"/>
                  <a:gd name="T8" fmla="*/ 70 w 120"/>
                  <a:gd name="T9" fmla="*/ 14 h 140"/>
                  <a:gd name="T10" fmla="*/ 62 w 120"/>
                  <a:gd name="T11" fmla="*/ 28 h 140"/>
                  <a:gd name="T12" fmla="*/ 56 w 120"/>
                  <a:gd name="T13" fmla="*/ 32 h 140"/>
                  <a:gd name="T14" fmla="*/ 54 w 120"/>
                  <a:gd name="T15" fmla="*/ 42 h 140"/>
                  <a:gd name="T16" fmla="*/ 44 w 120"/>
                  <a:gd name="T17" fmla="*/ 48 h 140"/>
                  <a:gd name="T18" fmla="*/ 40 w 120"/>
                  <a:gd name="T19" fmla="*/ 42 h 140"/>
                  <a:gd name="T20" fmla="*/ 34 w 120"/>
                  <a:gd name="T21" fmla="*/ 40 h 140"/>
                  <a:gd name="T22" fmla="*/ 28 w 120"/>
                  <a:gd name="T23" fmla="*/ 44 h 140"/>
                  <a:gd name="T24" fmla="*/ 34 w 120"/>
                  <a:gd name="T25" fmla="*/ 52 h 140"/>
                  <a:gd name="T26" fmla="*/ 38 w 120"/>
                  <a:gd name="T27" fmla="*/ 56 h 140"/>
                  <a:gd name="T28" fmla="*/ 42 w 120"/>
                  <a:gd name="T29" fmla="*/ 60 h 140"/>
                  <a:gd name="T30" fmla="*/ 30 w 120"/>
                  <a:gd name="T31" fmla="*/ 74 h 140"/>
                  <a:gd name="T32" fmla="*/ 28 w 120"/>
                  <a:gd name="T33" fmla="*/ 80 h 140"/>
                  <a:gd name="T34" fmla="*/ 20 w 120"/>
                  <a:gd name="T35" fmla="*/ 88 h 140"/>
                  <a:gd name="T36" fmla="*/ 16 w 120"/>
                  <a:gd name="T37" fmla="*/ 96 h 140"/>
                  <a:gd name="T38" fmla="*/ 6 w 120"/>
                  <a:gd name="T39" fmla="*/ 104 h 140"/>
                  <a:gd name="T40" fmla="*/ 2 w 120"/>
                  <a:gd name="T41" fmla="*/ 108 h 140"/>
                  <a:gd name="T42" fmla="*/ 2 w 120"/>
                  <a:gd name="T43" fmla="*/ 118 h 140"/>
                  <a:gd name="T44" fmla="*/ 6 w 120"/>
                  <a:gd name="T45" fmla="*/ 124 h 140"/>
                  <a:gd name="T46" fmla="*/ 8 w 120"/>
                  <a:gd name="T47" fmla="*/ 132 h 140"/>
                  <a:gd name="T48" fmla="*/ 16 w 120"/>
                  <a:gd name="T49" fmla="*/ 138 h 140"/>
                  <a:gd name="T50" fmla="*/ 24 w 120"/>
                  <a:gd name="T51" fmla="*/ 136 h 140"/>
                  <a:gd name="T52" fmla="*/ 22 w 120"/>
                  <a:gd name="T53" fmla="*/ 126 h 140"/>
                  <a:gd name="T54" fmla="*/ 24 w 120"/>
                  <a:gd name="T55" fmla="*/ 120 h 140"/>
                  <a:gd name="T56" fmla="*/ 26 w 120"/>
                  <a:gd name="T57" fmla="*/ 110 h 140"/>
                  <a:gd name="T58" fmla="*/ 34 w 120"/>
                  <a:gd name="T59" fmla="*/ 104 h 140"/>
                  <a:gd name="T60" fmla="*/ 40 w 120"/>
                  <a:gd name="T61" fmla="*/ 92 h 140"/>
                  <a:gd name="T62" fmla="*/ 48 w 120"/>
                  <a:gd name="T63" fmla="*/ 78 h 140"/>
                  <a:gd name="T64" fmla="*/ 60 w 120"/>
                  <a:gd name="T65" fmla="*/ 76 h 140"/>
                  <a:gd name="T66" fmla="*/ 64 w 120"/>
                  <a:gd name="T67" fmla="*/ 82 h 140"/>
                  <a:gd name="T68" fmla="*/ 80 w 120"/>
                  <a:gd name="T69" fmla="*/ 84 h 140"/>
                  <a:gd name="T70" fmla="*/ 82 w 120"/>
                  <a:gd name="T71" fmla="*/ 76 h 140"/>
                  <a:gd name="T72" fmla="*/ 70 w 120"/>
                  <a:gd name="T73" fmla="*/ 64 h 140"/>
                  <a:gd name="T74" fmla="*/ 64 w 120"/>
                  <a:gd name="T75" fmla="*/ 62 h 140"/>
                  <a:gd name="T76" fmla="*/ 64 w 120"/>
                  <a:gd name="T77" fmla="*/ 58 h 140"/>
                  <a:gd name="T78" fmla="*/ 70 w 120"/>
                  <a:gd name="T79" fmla="*/ 50 h 140"/>
                  <a:gd name="T80" fmla="*/ 74 w 120"/>
                  <a:gd name="T81" fmla="*/ 44 h 140"/>
                  <a:gd name="T82" fmla="*/ 82 w 120"/>
                  <a:gd name="T83" fmla="*/ 30 h 140"/>
                  <a:gd name="T84" fmla="*/ 88 w 120"/>
                  <a:gd name="T85" fmla="*/ 24 h 140"/>
                  <a:gd name="T86" fmla="*/ 94 w 120"/>
                  <a:gd name="T87" fmla="*/ 16 h 140"/>
                  <a:gd name="T88" fmla="*/ 98 w 120"/>
                  <a:gd name="T89" fmla="*/ 14 h 140"/>
                  <a:gd name="T90" fmla="*/ 106 w 120"/>
                  <a:gd name="T91" fmla="*/ 16 h 140"/>
                  <a:gd name="T92" fmla="*/ 110 w 120"/>
                  <a:gd name="T93" fmla="*/ 16 h 140"/>
                  <a:gd name="T94" fmla="*/ 110 w 120"/>
                  <a:gd name="T95" fmla="*/ 26 h 140"/>
                  <a:gd name="T96" fmla="*/ 106 w 120"/>
                  <a:gd name="T97" fmla="*/ 24 h 140"/>
                  <a:gd name="T98" fmla="*/ 100 w 120"/>
                  <a:gd name="T99" fmla="*/ 20 h 140"/>
                  <a:gd name="T100" fmla="*/ 96 w 120"/>
                  <a:gd name="T101" fmla="*/ 24 h 140"/>
                  <a:gd name="T102" fmla="*/ 96 w 120"/>
                  <a:gd name="T103" fmla="*/ 38 h 140"/>
                  <a:gd name="T104" fmla="*/ 102 w 120"/>
                  <a:gd name="T105" fmla="*/ 42 h 140"/>
                  <a:gd name="T106" fmla="*/ 108 w 120"/>
                  <a:gd name="T107" fmla="*/ 40 h 140"/>
                  <a:gd name="T108" fmla="*/ 116 w 120"/>
                  <a:gd name="T109" fmla="*/ 36 h 140"/>
                  <a:gd name="T110" fmla="*/ 118 w 120"/>
                  <a:gd name="T111" fmla="*/ 30 h 140"/>
                  <a:gd name="T112" fmla="*/ 120 w 120"/>
                  <a:gd name="T113" fmla="*/ 24 h 140"/>
                  <a:gd name="T114" fmla="*/ 120 w 120"/>
                  <a:gd name="T115" fmla="*/ 16 h 140"/>
                  <a:gd name="T116" fmla="*/ 116 w 120"/>
                  <a:gd name="T117" fmla="*/ 12 h 1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"/>
                  <a:gd name="T178" fmla="*/ 0 h 140"/>
                  <a:gd name="T179" fmla="*/ 120 w 120"/>
                  <a:gd name="T180" fmla="*/ 140 h 1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" h="140">
                    <a:moveTo>
                      <a:pt x="116" y="12"/>
                    </a:moveTo>
                    <a:lnTo>
                      <a:pt x="116" y="12"/>
                    </a:lnTo>
                    <a:lnTo>
                      <a:pt x="106" y="6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78" y="10"/>
                    </a:lnTo>
                    <a:lnTo>
                      <a:pt x="72" y="12"/>
                    </a:lnTo>
                    <a:lnTo>
                      <a:pt x="70" y="14"/>
                    </a:lnTo>
                    <a:lnTo>
                      <a:pt x="66" y="20"/>
                    </a:lnTo>
                    <a:lnTo>
                      <a:pt x="62" y="28"/>
                    </a:lnTo>
                    <a:lnTo>
                      <a:pt x="60" y="30"/>
                    </a:lnTo>
                    <a:lnTo>
                      <a:pt x="56" y="32"/>
                    </a:lnTo>
                    <a:lnTo>
                      <a:pt x="56" y="36"/>
                    </a:lnTo>
                    <a:lnTo>
                      <a:pt x="54" y="42"/>
                    </a:lnTo>
                    <a:lnTo>
                      <a:pt x="50" y="44"/>
                    </a:lnTo>
                    <a:lnTo>
                      <a:pt x="46" y="46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4" y="40"/>
                    </a:lnTo>
                    <a:lnTo>
                      <a:pt x="32" y="42"/>
                    </a:lnTo>
                    <a:lnTo>
                      <a:pt x="28" y="44"/>
                    </a:lnTo>
                    <a:lnTo>
                      <a:pt x="28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36" y="54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36" y="64"/>
                    </a:lnTo>
                    <a:lnTo>
                      <a:pt x="30" y="70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8" y="80"/>
                    </a:lnTo>
                    <a:lnTo>
                      <a:pt x="26" y="84"/>
                    </a:lnTo>
                    <a:lnTo>
                      <a:pt x="22" y="88"/>
                    </a:lnTo>
                    <a:lnTo>
                      <a:pt x="20" y="88"/>
                    </a:lnTo>
                    <a:lnTo>
                      <a:pt x="16" y="92"/>
                    </a:lnTo>
                    <a:lnTo>
                      <a:pt x="16" y="96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20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8" y="132"/>
                    </a:lnTo>
                    <a:lnTo>
                      <a:pt x="12" y="132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22" y="140"/>
                    </a:lnTo>
                    <a:lnTo>
                      <a:pt x="24" y="136"/>
                    </a:lnTo>
                    <a:lnTo>
                      <a:pt x="24" y="130"/>
                    </a:lnTo>
                    <a:lnTo>
                      <a:pt x="22" y="126"/>
                    </a:lnTo>
                    <a:lnTo>
                      <a:pt x="22" y="124"/>
                    </a:lnTo>
                    <a:lnTo>
                      <a:pt x="24" y="120"/>
                    </a:lnTo>
                    <a:lnTo>
                      <a:pt x="26" y="114"/>
                    </a:lnTo>
                    <a:lnTo>
                      <a:pt x="26" y="110"/>
                    </a:lnTo>
                    <a:lnTo>
                      <a:pt x="34" y="106"/>
                    </a:lnTo>
                    <a:lnTo>
                      <a:pt x="34" y="104"/>
                    </a:lnTo>
                    <a:lnTo>
                      <a:pt x="38" y="98"/>
                    </a:lnTo>
                    <a:lnTo>
                      <a:pt x="40" y="92"/>
                    </a:lnTo>
                    <a:lnTo>
                      <a:pt x="46" y="86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0" y="76"/>
                    </a:lnTo>
                    <a:lnTo>
                      <a:pt x="60" y="78"/>
                    </a:lnTo>
                    <a:lnTo>
                      <a:pt x="64" y="82"/>
                    </a:lnTo>
                    <a:lnTo>
                      <a:pt x="70" y="86"/>
                    </a:lnTo>
                    <a:lnTo>
                      <a:pt x="76" y="86"/>
                    </a:lnTo>
                    <a:lnTo>
                      <a:pt x="80" y="84"/>
                    </a:lnTo>
                    <a:lnTo>
                      <a:pt x="82" y="80"/>
                    </a:lnTo>
                    <a:lnTo>
                      <a:pt x="82" y="76"/>
                    </a:lnTo>
                    <a:lnTo>
                      <a:pt x="80" y="72"/>
                    </a:lnTo>
                    <a:lnTo>
                      <a:pt x="74" y="68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64" y="50"/>
                    </a:lnTo>
                    <a:lnTo>
                      <a:pt x="70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4" y="40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88" y="18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102" y="16"/>
                    </a:lnTo>
                    <a:lnTo>
                      <a:pt x="104" y="16"/>
                    </a:lnTo>
                    <a:lnTo>
                      <a:pt x="106" y="16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0" y="26"/>
                    </a:lnTo>
                    <a:lnTo>
                      <a:pt x="108" y="24"/>
                    </a:lnTo>
                    <a:lnTo>
                      <a:pt x="106" y="26"/>
                    </a:lnTo>
                    <a:lnTo>
                      <a:pt x="106" y="24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6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102" y="42"/>
                    </a:lnTo>
                    <a:lnTo>
                      <a:pt x="106" y="40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6" y="38"/>
                    </a:lnTo>
                    <a:lnTo>
                      <a:pt x="116" y="36"/>
                    </a:lnTo>
                    <a:lnTo>
                      <a:pt x="116" y="32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20" y="16"/>
                    </a:lnTo>
                    <a:lnTo>
                      <a:pt x="118" y="14"/>
                    </a:lnTo>
                    <a:lnTo>
                      <a:pt x="11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1" name="Freeform 62">
                <a:extLst>
                  <a:ext uri="{FF2B5EF4-FFF2-40B4-BE49-F238E27FC236}">
                    <a16:creationId xmlns:a16="http://schemas.microsoft.com/office/drawing/2014/main" xmlns="" id="{DDE55B82-AFD6-4231-BFCF-D17B8EAE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389"/>
                <a:ext cx="126" cy="132"/>
              </a:xfrm>
              <a:custGeom>
                <a:avLst/>
                <a:gdLst>
                  <a:gd name="T0" fmla="*/ 114 w 126"/>
                  <a:gd name="T1" fmla="*/ 6 h 132"/>
                  <a:gd name="T2" fmla="*/ 104 w 126"/>
                  <a:gd name="T3" fmla="*/ 0 h 132"/>
                  <a:gd name="T4" fmla="*/ 94 w 126"/>
                  <a:gd name="T5" fmla="*/ 6 h 132"/>
                  <a:gd name="T6" fmla="*/ 86 w 126"/>
                  <a:gd name="T7" fmla="*/ 8 h 132"/>
                  <a:gd name="T8" fmla="*/ 78 w 126"/>
                  <a:gd name="T9" fmla="*/ 12 h 132"/>
                  <a:gd name="T10" fmla="*/ 68 w 126"/>
                  <a:gd name="T11" fmla="*/ 24 h 132"/>
                  <a:gd name="T12" fmla="*/ 62 w 126"/>
                  <a:gd name="T13" fmla="*/ 28 h 132"/>
                  <a:gd name="T14" fmla="*/ 60 w 126"/>
                  <a:gd name="T15" fmla="*/ 38 h 132"/>
                  <a:gd name="T16" fmla="*/ 48 w 126"/>
                  <a:gd name="T17" fmla="*/ 42 h 132"/>
                  <a:gd name="T18" fmla="*/ 44 w 126"/>
                  <a:gd name="T19" fmla="*/ 36 h 132"/>
                  <a:gd name="T20" fmla="*/ 38 w 126"/>
                  <a:gd name="T21" fmla="*/ 34 h 132"/>
                  <a:gd name="T22" fmla="*/ 34 w 126"/>
                  <a:gd name="T23" fmla="*/ 38 h 132"/>
                  <a:gd name="T24" fmla="*/ 38 w 126"/>
                  <a:gd name="T25" fmla="*/ 46 h 132"/>
                  <a:gd name="T26" fmla="*/ 42 w 126"/>
                  <a:gd name="T27" fmla="*/ 48 h 132"/>
                  <a:gd name="T28" fmla="*/ 44 w 126"/>
                  <a:gd name="T29" fmla="*/ 54 h 132"/>
                  <a:gd name="T30" fmla="*/ 32 w 126"/>
                  <a:gd name="T31" fmla="*/ 66 h 132"/>
                  <a:gd name="T32" fmla="*/ 30 w 126"/>
                  <a:gd name="T33" fmla="*/ 72 h 132"/>
                  <a:gd name="T34" fmla="*/ 22 w 126"/>
                  <a:gd name="T35" fmla="*/ 80 h 132"/>
                  <a:gd name="T36" fmla="*/ 16 w 126"/>
                  <a:gd name="T37" fmla="*/ 88 h 132"/>
                  <a:gd name="T38" fmla="*/ 6 w 126"/>
                  <a:gd name="T39" fmla="*/ 96 h 132"/>
                  <a:gd name="T40" fmla="*/ 2 w 126"/>
                  <a:gd name="T41" fmla="*/ 98 h 132"/>
                  <a:gd name="T42" fmla="*/ 0 w 126"/>
                  <a:gd name="T43" fmla="*/ 108 h 132"/>
                  <a:gd name="T44" fmla="*/ 4 w 126"/>
                  <a:gd name="T45" fmla="*/ 114 h 132"/>
                  <a:gd name="T46" fmla="*/ 6 w 126"/>
                  <a:gd name="T47" fmla="*/ 122 h 132"/>
                  <a:gd name="T48" fmla="*/ 14 w 126"/>
                  <a:gd name="T49" fmla="*/ 130 h 132"/>
                  <a:gd name="T50" fmla="*/ 22 w 126"/>
                  <a:gd name="T51" fmla="*/ 128 h 132"/>
                  <a:gd name="T52" fmla="*/ 20 w 126"/>
                  <a:gd name="T53" fmla="*/ 118 h 132"/>
                  <a:gd name="T54" fmla="*/ 24 w 126"/>
                  <a:gd name="T55" fmla="*/ 112 h 132"/>
                  <a:gd name="T56" fmla="*/ 26 w 126"/>
                  <a:gd name="T57" fmla="*/ 104 h 132"/>
                  <a:gd name="T58" fmla="*/ 34 w 126"/>
                  <a:gd name="T59" fmla="*/ 96 h 132"/>
                  <a:gd name="T60" fmla="*/ 40 w 126"/>
                  <a:gd name="T61" fmla="*/ 86 h 132"/>
                  <a:gd name="T62" fmla="*/ 50 w 126"/>
                  <a:gd name="T63" fmla="*/ 72 h 132"/>
                  <a:gd name="T64" fmla="*/ 62 w 126"/>
                  <a:gd name="T65" fmla="*/ 72 h 132"/>
                  <a:gd name="T66" fmla="*/ 66 w 126"/>
                  <a:gd name="T67" fmla="*/ 78 h 132"/>
                  <a:gd name="T68" fmla="*/ 82 w 126"/>
                  <a:gd name="T69" fmla="*/ 82 h 132"/>
                  <a:gd name="T70" fmla="*/ 84 w 126"/>
                  <a:gd name="T71" fmla="*/ 74 h 132"/>
                  <a:gd name="T72" fmla="*/ 74 w 126"/>
                  <a:gd name="T73" fmla="*/ 62 h 132"/>
                  <a:gd name="T74" fmla="*/ 68 w 126"/>
                  <a:gd name="T75" fmla="*/ 58 h 132"/>
                  <a:gd name="T76" fmla="*/ 68 w 126"/>
                  <a:gd name="T77" fmla="*/ 54 h 132"/>
                  <a:gd name="T78" fmla="*/ 74 w 126"/>
                  <a:gd name="T79" fmla="*/ 46 h 132"/>
                  <a:gd name="T80" fmla="*/ 78 w 126"/>
                  <a:gd name="T81" fmla="*/ 40 h 132"/>
                  <a:gd name="T82" fmla="*/ 88 w 126"/>
                  <a:gd name="T83" fmla="*/ 28 h 132"/>
                  <a:gd name="T84" fmla="*/ 94 w 126"/>
                  <a:gd name="T85" fmla="*/ 24 h 132"/>
                  <a:gd name="T86" fmla="*/ 100 w 126"/>
                  <a:gd name="T87" fmla="*/ 16 h 132"/>
                  <a:gd name="T88" fmla="*/ 106 w 126"/>
                  <a:gd name="T89" fmla="*/ 14 h 132"/>
                  <a:gd name="T90" fmla="*/ 114 w 126"/>
                  <a:gd name="T91" fmla="*/ 18 h 132"/>
                  <a:gd name="T92" fmla="*/ 118 w 126"/>
                  <a:gd name="T93" fmla="*/ 18 h 132"/>
                  <a:gd name="T94" fmla="*/ 116 w 126"/>
                  <a:gd name="T95" fmla="*/ 26 h 132"/>
                  <a:gd name="T96" fmla="*/ 112 w 126"/>
                  <a:gd name="T97" fmla="*/ 24 h 132"/>
                  <a:gd name="T98" fmla="*/ 106 w 126"/>
                  <a:gd name="T99" fmla="*/ 20 h 132"/>
                  <a:gd name="T100" fmla="*/ 102 w 126"/>
                  <a:gd name="T101" fmla="*/ 22 h 132"/>
                  <a:gd name="T102" fmla="*/ 100 w 126"/>
                  <a:gd name="T103" fmla="*/ 36 h 132"/>
                  <a:gd name="T104" fmla="*/ 108 w 126"/>
                  <a:gd name="T105" fmla="*/ 42 h 132"/>
                  <a:gd name="T106" fmla="*/ 114 w 126"/>
                  <a:gd name="T107" fmla="*/ 42 h 132"/>
                  <a:gd name="T108" fmla="*/ 122 w 126"/>
                  <a:gd name="T109" fmla="*/ 38 h 132"/>
                  <a:gd name="T110" fmla="*/ 124 w 126"/>
                  <a:gd name="T111" fmla="*/ 32 h 132"/>
                  <a:gd name="T112" fmla="*/ 126 w 126"/>
                  <a:gd name="T113" fmla="*/ 26 h 132"/>
                  <a:gd name="T114" fmla="*/ 126 w 126"/>
                  <a:gd name="T115" fmla="*/ 18 h 132"/>
                  <a:gd name="T116" fmla="*/ 122 w 126"/>
                  <a:gd name="T117" fmla="*/ 12 h 1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6"/>
                  <a:gd name="T178" fmla="*/ 0 h 132"/>
                  <a:gd name="T179" fmla="*/ 126 w 126"/>
                  <a:gd name="T180" fmla="*/ 132 h 1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6" h="132">
                    <a:moveTo>
                      <a:pt x="122" y="12"/>
                    </a:moveTo>
                    <a:lnTo>
                      <a:pt x="122" y="12"/>
                    </a:lnTo>
                    <a:lnTo>
                      <a:pt x="114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86" y="8"/>
                    </a:lnTo>
                    <a:lnTo>
                      <a:pt x="78" y="10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8" y="24"/>
                    </a:lnTo>
                    <a:lnTo>
                      <a:pt x="66" y="26"/>
                    </a:lnTo>
                    <a:lnTo>
                      <a:pt x="62" y="28"/>
                    </a:lnTo>
                    <a:lnTo>
                      <a:pt x="60" y="32"/>
                    </a:lnTo>
                    <a:lnTo>
                      <a:pt x="60" y="38"/>
                    </a:lnTo>
                    <a:lnTo>
                      <a:pt x="56" y="40"/>
                    </a:lnTo>
                    <a:lnTo>
                      <a:pt x="52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8"/>
                    </a:lnTo>
                    <a:lnTo>
                      <a:pt x="32" y="40"/>
                    </a:lnTo>
                    <a:lnTo>
                      <a:pt x="34" y="42"/>
                    </a:lnTo>
                    <a:lnTo>
                      <a:pt x="38" y="46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38" y="58"/>
                    </a:lnTo>
                    <a:lnTo>
                      <a:pt x="34" y="64"/>
                    </a:lnTo>
                    <a:lnTo>
                      <a:pt x="32" y="66"/>
                    </a:lnTo>
                    <a:lnTo>
                      <a:pt x="30" y="72"/>
                    </a:lnTo>
                    <a:lnTo>
                      <a:pt x="28" y="78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18" y="84"/>
                    </a:lnTo>
                    <a:lnTo>
                      <a:pt x="16" y="8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4" y="114"/>
                    </a:lnTo>
                    <a:lnTo>
                      <a:pt x="4" y="118"/>
                    </a:lnTo>
                    <a:lnTo>
                      <a:pt x="6" y="122"/>
                    </a:lnTo>
                    <a:lnTo>
                      <a:pt x="10" y="124"/>
                    </a:lnTo>
                    <a:lnTo>
                      <a:pt x="14" y="130"/>
                    </a:lnTo>
                    <a:lnTo>
                      <a:pt x="16" y="132"/>
                    </a:lnTo>
                    <a:lnTo>
                      <a:pt x="18" y="132"/>
                    </a:lnTo>
                    <a:lnTo>
                      <a:pt x="22" y="128"/>
                    </a:lnTo>
                    <a:lnTo>
                      <a:pt x="22" y="122"/>
                    </a:lnTo>
                    <a:lnTo>
                      <a:pt x="20" y="118"/>
                    </a:lnTo>
                    <a:lnTo>
                      <a:pt x="20" y="116"/>
                    </a:lnTo>
                    <a:lnTo>
                      <a:pt x="24" y="112"/>
                    </a:lnTo>
                    <a:lnTo>
                      <a:pt x="26" y="106"/>
                    </a:lnTo>
                    <a:lnTo>
                      <a:pt x="26" y="104"/>
                    </a:lnTo>
                    <a:lnTo>
                      <a:pt x="34" y="100"/>
                    </a:lnTo>
                    <a:lnTo>
                      <a:pt x="34" y="96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8" y="80"/>
                    </a:lnTo>
                    <a:lnTo>
                      <a:pt x="50" y="72"/>
                    </a:lnTo>
                    <a:lnTo>
                      <a:pt x="56" y="70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6" y="78"/>
                    </a:lnTo>
                    <a:lnTo>
                      <a:pt x="72" y="84"/>
                    </a:lnTo>
                    <a:lnTo>
                      <a:pt x="78" y="84"/>
                    </a:lnTo>
                    <a:lnTo>
                      <a:pt x="82" y="82"/>
                    </a:lnTo>
                    <a:lnTo>
                      <a:pt x="84" y="78"/>
                    </a:lnTo>
                    <a:lnTo>
                      <a:pt x="84" y="74"/>
                    </a:lnTo>
                    <a:lnTo>
                      <a:pt x="82" y="70"/>
                    </a:lnTo>
                    <a:lnTo>
                      <a:pt x="78" y="66"/>
                    </a:lnTo>
                    <a:lnTo>
                      <a:pt x="74" y="62"/>
                    </a:lnTo>
                    <a:lnTo>
                      <a:pt x="70" y="62"/>
                    </a:lnTo>
                    <a:lnTo>
                      <a:pt x="68" y="58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70" y="48"/>
                    </a:lnTo>
                    <a:lnTo>
                      <a:pt x="74" y="46"/>
                    </a:lnTo>
                    <a:lnTo>
                      <a:pt x="76" y="44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8"/>
                    </a:lnTo>
                    <a:lnTo>
                      <a:pt x="114" y="18"/>
                    </a:lnTo>
                    <a:lnTo>
                      <a:pt x="116" y="16"/>
                    </a:lnTo>
                    <a:lnTo>
                      <a:pt x="118" y="18"/>
                    </a:lnTo>
                    <a:lnTo>
                      <a:pt x="118" y="20"/>
                    </a:lnTo>
                    <a:lnTo>
                      <a:pt x="118" y="22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2" y="26"/>
                    </a:lnTo>
                    <a:lnTo>
                      <a:pt x="112" y="24"/>
                    </a:lnTo>
                    <a:lnTo>
                      <a:pt x="110" y="24"/>
                    </a:lnTo>
                    <a:lnTo>
                      <a:pt x="106" y="20"/>
                    </a:lnTo>
                    <a:lnTo>
                      <a:pt x="102" y="22"/>
                    </a:lnTo>
                    <a:lnTo>
                      <a:pt x="100" y="28"/>
                    </a:lnTo>
                    <a:lnTo>
                      <a:pt x="100" y="36"/>
                    </a:lnTo>
                    <a:lnTo>
                      <a:pt x="102" y="40"/>
                    </a:lnTo>
                    <a:lnTo>
                      <a:pt x="108" y="42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8" y="42"/>
                    </a:lnTo>
                    <a:lnTo>
                      <a:pt x="120" y="40"/>
                    </a:lnTo>
                    <a:lnTo>
                      <a:pt x="122" y="38"/>
                    </a:lnTo>
                    <a:lnTo>
                      <a:pt x="122" y="34"/>
                    </a:lnTo>
                    <a:lnTo>
                      <a:pt x="124" y="32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26" y="22"/>
                    </a:lnTo>
                    <a:lnTo>
                      <a:pt x="126" y="18"/>
                    </a:lnTo>
                    <a:lnTo>
                      <a:pt x="124" y="16"/>
                    </a:lnTo>
                    <a:lnTo>
                      <a:pt x="122" y="14"/>
                    </a:lnTo>
                    <a:lnTo>
                      <a:pt x="122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2" name="Freeform 63">
                <a:extLst>
                  <a:ext uri="{FF2B5EF4-FFF2-40B4-BE49-F238E27FC236}">
                    <a16:creationId xmlns:a16="http://schemas.microsoft.com/office/drawing/2014/main" xmlns="" id="{43B4E972-0B5A-470B-B337-B11DEF1298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1" y="1473"/>
                <a:ext cx="88" cy="86"/>
              </a:xfrm>
              <a:custGeom>
                <a:avLst/>
                <a:gdLst>
                  <a:gd name="T0" fmla="*/ 86 w 88"/>
                  <a:gd name="T1" fmla="*/ 38 h 86"/>
                  <a:gd name="T2" fmla="*/ 88 w 88"/>
                  <a:gd name="T3" fmla="*/ 28 h 86"/>
                  <a:gd name="T4" fmla="*/ 84 w 88"/>
                  <a:gd name="T5" fmla="*/ 18 h 86"/>
                  <a:gd name="T6" fmla="*/ 76 w 88"/>
                  <a:gd name="T7" fmla="*/ 8 h 86"/>
                  <a:gd name="T8" fmla="*/ 66 w 88"/>
                  <a:gd name="T9" fmla="*/ 4 h 86"/>
                  <a:gd name="T10" fmla="*/ 54 w 88"/>
                  <a:gd name="T11" fmla="*/ 0 h 86"/>
                  <a:gd name="T12" fmla="*/ 50 w 88"/>
                  <a:gd name="T13" fmla="*/ 2 h 86"/>
                  <a:gd name="T14" fmla="*/ 44 w 88"/>
                  <a:gd name="T15" fmla="*/ 2 h 86"/>
                  <a:gd name="T16" fmla="*/ 40 w 88"/>
                  <a:gd name="T17" fmla="*/ 8 h 86"/>
                  <a:gd name="T18" fmla="*/ 28 w 88"/>
                  <a:gd name="T19" fmla="*/ 12 h 86"/>
                  <a:gd name="T20" fmla="*/ 24 w 88"/>
                  <a:gd name="T21" fmla="*/ 18 h 86"/>
                  <a:gd name="T22" fmla="*/ 18 w 88"/>
                  <a:gd name="T23" fmla="*/ 24 h 86"/>
                  <a:gd name="T24" fmla="*/ 10 w 88"/>
                  <a:gd name="T25" fmla="*/ 28 h 86"/>
                  <a:gd name="T26" fmla="*/ 6 w 88"/>
                  <a:gd name="T27" fmla="*/ 36 h 86"/>
                  <a:gd name="T28" fmla="*/ 2 w 88"/>
                  <a:gd name="T29" fmla="*/ 44 h 86"/>
                  <a:gd name="T30" fmla="*/ 0 w 88"/>
                  <a:gd name="T31" fmla="*/ 50 h 86"/>
                  <a:gd name="T32" fmla="*/ 2 w 88"/>
                  <a:gd name="T33" fmla="*/ 62 h 86"/>
                  <a:gd name="T34" fmla="*/ 4 w 88"/>
                  <a:gd name="T35" fmla="*/ 66 h 86"/>
                  <a:gd name="T36" fmla="*/ 10 w 88"/>
                  <a:gd name="T37" fmla="*/ 76 h 86"/>
                  <a:gd name="T38" fmla="*/ 16 w 88"/>
                  <a:gd name="T39" fmla="*/ 82 h 86"/>
                  <a:gd name="T40" fmla="*/ 20 w 88"/>
                  <a:gd name="T41" fmla="*/ 82 h 86"/>
                  <a:gd name="T42" fmla="*/ 26 w 88"/>
                  <a:gd name="T43" fmla="*/ 86 h 86"/>
                  <a:gd name="T44" fmla="*/ 32 w 88"/>
                  <a:gd name="T45" fmla="*/ 84 h 86"/>
                  <a:gd name="T46" fmla="*/ 38 w 88"/>
                  <a:gd name="T47" fmla="*/ 80 h 86"/>
                  <a:gd name="T48" fmla="*/ 46 w 88"/>
                  <a:gd name="T49" fmla="*/ 76 h 86"/>
                  <a:gd name="T50" fmla="*/ 56 w 88"/>
                  <a:gd name="T51" fmla="*/ 68 h 86"/>
                  <a:gd name="T52" fmla="*/ 52 w 88"/>
                  <a:gd name="T53" fmla="*/ 58 h 86"/>
                  <a:gd name="T54" fmla="*/ 44 w 88"/>
                  <a:gd name="T55" fmla="*/ 60 h 86"/>
                  <a:gd name="T56" fmla="*/ 40 w 88"/>
                  <a:gd name="T57" fmla="*/ 68 h 86"/>
                  <a:gd name="T58" fmla="*/ 30 w 88"/>
                  <a:gd name="T59" fmla="*/ 74 h 86"/>
                  <a:gd name="T60" fmla="*/ 18 w 88"/>
                  <a:gd name="T61" fmla="*/ 74 h 86"/>
                  <a:gd name="T62" fmla="*/ 16 w 88"/>
                  <a:gd name="T63" fmla="*/ 66 h 86"/>
                  <a:gd name="T64" fmla="*/ 12 w 88"/>
                  <a:gd name="T65" fmla="*/ 60 h 86"/>
                  <a:gd name="T66" fmla="*/ 20 w 88"/>
                  <a:gd name="T67" fmla="*/ 48 h 86"/>
                  <a:gd name="T68" fmla="*/ 24 w 88"/>
                  <a:gd name="T69" fmla="*/ 42 h 86"/>
                  <a:gd name="T70" fmla="*/ 30 w 88"/>
                  <a:gd name="T71" fmla="*/ 36 h 86"/>
                  <a:gd name="T72" fmla="*/ 40 w 88"/>
                  <a:gd name="T73" fmla="*/ 32 h 86"/>
                  <a:gd name="T74" fmla="*/ 50 w 88"/>
                  <a:gd name="T75" fmla="*/ 40 h 86"/>
                  <a:gd name="T76" fmla="*/ 52 w 88"/>
                  <a:gd name="T77" fmla="*/ 46 h 86"/>
                  <a:gd name="T78" fmla="*/ 58 w 88"/>
                  <a:gd name="T79" fmla="*/ 52 h 86"/>
                  <a:gd name="T80" fmla="*/ 66 w 88"/>
                  <a:gd name="T81" fmla="*/ 54 h 86"/>
                  <a:gd name="T82" fmla="*/ 72 w 88"/>
                  <a:gd name="T83" fmla="*/ 54 h 86"/>
                  <a:gd name="T84" fmla="*/ 76 w 88"/>
                  <a:gd name="T85" fmla="*/ 52 h 86"/>
                  <a:gd name="T86" fmla="*/ 86 w 88"/>
                  <a:gd name="T87" fmla="*/ 42 h 86"/>
                  <a:gd name="T88" fmla="*/ 60 w 88"/>
                  <a:gd name="T89" fmla="*/ 14 h 86"/>
                  <a:gd name="T90" fmla="*/ 66 w 88"/>
                  <a:gd name="T91" fmla="*/ 16 h 86"/>
                  <a:gd name="T92" fmla="*/ 72 w 88"/>
                  <a:gd name="T93" fmla="*/ 16 h 86"/>
                  <a:gd name="T94" fmla="*/ 74 w 88"/>
                  <a:gd name="T95" fmla="*/ 20 h 86"/>
                  <a:gd name="T96" fmla="*/ 72 w 88"/>
                  <a:gd name="T97" fmla="*/ 26 h 86"/>
                  <a:gd name="T98" fmla="*/ 68 w 88"/>
                  <a:gd name="T99" fmla="*/ 32 h 86"/>
                  <a:gd name="T100" fmla="*/ 64 w 88"/>
                  <a:gd name="T101" fmla="*/ 36 h 86"/>
                  <a:gd name="T102" fmla="*/ 60 w 88"/>
                  <a:gd name="T103" fmla="*/ 30 h 86"/>
                  <a:gd name="T104" fmla="*/ 54 w 88"/>
                  <a:gd name="T105" fmla="*/ 26 h 86"/>
                  <a:gd name="T106" fmla="*/ 50 w 88"/>
                  <a:gd name="T107" fmla="*/ 20 h 86"/>
                  <a:gd name="T108" fmla="*/ 54 w 88"/>
                  <a:gd name="T109" fmla="*/ 18 h 86"/>
                  <a:gd name="T110" fmla="*/ 60 w 88"/>
                  <a:gd name="T111" fmla="*/ 14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"/>
                  <a:gd name="T169" fmla="*/ 0 h 86"/>
                  <a:gd name="T170" fmla="*/ 88 w 88"/>
                  <a:gd name="T171" fmla="*/ 86 h 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" h="86">
                    <a:moveTo>
                      <a:pt x="86" y="40"/>
                    </a:moveTo>
                    <a:lnTo>
                      <a:pt x="86" y="40"/>
                    </a:lnTo>
                    <a:lnTo>
                      <a:pt x="86" y="38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2" y="6"/>
                    </a:lnTo>
                    <a:lnTo>
                      <a:pt x="66" y="4"/>
                    </a:lnTo>
                    <a:lnTo>
                      <a:pt x="60" y="2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2" y="6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0" y="28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8" y="74"/>
                    </a:lnTo>
                    <a:lnTo>
                      <a:pt x="10" y="76"/>
                    </a:lnTo>
                    <a:lnTo>
                      <a:pt x="12" y="82"/>
                    </a:lnTo>
                    <a:lnTo>
                      <a:pt x="16" y="82"/>
                    </a:lnTo>
                    <a:lnTo>
                      <a:pt x="18" y="82"/>
                    </a:lnTo>
                    <a:lnTo>
                      <a:pt x="20" y="82"/>
                    </a:lnTo>
                    <a:lnTo>
                      <a:pt x="22" y="84"/>
                    </a:lnTo>
                    <a:lnTo>
                      <a:pt x="26" y="86"/>
                    </a:lnTo>
                    <a:lnTo>
                      <a:pt x="30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50" y="76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8" y="58"/>
                    </a:lnTo>
                    <a:lnTo>
                      <a:pt x="44" y="60"/>
                    </a:lnTo>
                    <a:lnTo>
                      <a:pt x="42" y="66"/>
                    </a:lnTo>
                    <a:lnTo>
                      <a:pt x="40" y="68"/>
                    </a:lnTo>
                    <a:lnTo>
                      <a:pt x="36" y="70"/>
                    </a:lnTo>
                    <a:lnTo>
                      <a:pt x="30" y="74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18" y="74"/>
                    </a:lnTo>
                    <a:lnTo>
                      <a:pt x="14" y="70"/>
                    </a:lnTo>
                    <a:lnTo>
                      <a:pt x="16" y="66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0"/>
                    </a:lnTo>
                    <a:lnTo>
                      <a:pt x="16" y="58"/>
                    </a:lnTo>
                    <a:lnTo>
                      <a:pt x="20" y="48"/>
                    </a:lnTo>
                    <a:lnTo>
                      <a:pt x="24" y="44"/>
                    </a:lnTo>
                    <a:lnTo>
                      <a:pt x="24" y="42"/>
                    </a:lnTo>
                    <a:lnTo>
                      <a:pt x="24" y="40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4" y="38"/>
                    </a:lnTo>
                    <a:lnTo>
                      <a:pt x="50" y="40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4" y="50"/>
                    </a:lnTo>
                    <a:lnTo>
                      <a:pt x="58" y="52"/>
                    </a:lnTo>
                    <a:lnTo>
                      <a:pt x="62" y="52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2"/>
                    </a:lnTo>
                    <a:lnTo>
                      <a:pt x="80" y="44"/>
                    </a:lnTo>
                    <a:lnTo>
                      <a:pt x="86" y="42"/>
                    </a:lnTo>
                    <a:lnTo>
                      <a:pt x="86" y="40"/>
                    </a:lnTo>
                    <a:close/>
                    <a:moveTo>
                      <a:pt x="60" y="14"/>
                    </a:moveTo>
                    <a:lnTo>
                      <a:pt x="60" y="14"/>
                    </a:lnTo>
                    <a:lnTo>
                      <a:pt x="62" y="16"/>
                    </a:lnTo>
                    <a:lnTo>
                      <a:pt x="66" y="16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2" y="18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2" y="26"/>
                    </a:lnTo>
                    <a:lnTo>
                      <a:pt x="68" y="28"/>
                    </a:lnTo>
                    <a:lnTo>
                      <a:pt x="68" y="32"/>
                    </a:lnTo>
                    <a:lnTo>
                      <a:pt x="66" y="34"/>
                    </a:lnTo>
                    <a:lnTo>
                      <a:pt x="64" y="36"/>
                    </a:lnTo>
                    <a:lnTo>
                      <a:pt x="60" y="34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3" name="Freeform 64">
                <a:extLst>
                  <a:ext uri="{FF2B5EF4-FFF2-40B4-BE49-F238E27FC236}">
                    <a16:creationId xmlns:a16="http://schemas.microsoft.com/office/drawing/2014/main" xmlns="" id="{917E8F64-74B4-4977-914C-3AEDED5A9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9" y="1533"/>
                <a:ext cx="90" cy="82"/>
              </a:xfrm>
              <a:custGeom>
                <a:avLst/>
                <a:gdLst>
                  <a:gd name="T0" fmla="*/ 88 w 90"/>
                  <a:gd name="T1" fmla="*/ 42 h 82"/>
                  <a:gd name="T2" fmla="*/ 90 w 90"/>
                  <a:gd name="T3" fmla="*/ 32 h 82"/>
                  <a:gd name="T4" fmla="*/ 88 w 90"/>
                  <a:gd name="T5" fmla="*/ 22 h 82"/>
                  <a:gd name="T6" fmla="*/ 80 w 90"/>
                  <a:gd name="T7" fmla="*/ 10 h 82"/>
                  <a:gd name="T8" fmla="*/ 72 w 90"/>
                  <a:gd name="T9" fmla="*/ 6 h 82"/>
                  <a:gd name="T10" fmla="*/ 60 w 90"/>
                  <a:gd name="T11" fmla="*/ 0 h 82"/>
                  <a:gd name="T12" fmla="*/ 56 w 90"/>
                  <a:gd name="T13" fmla="*/ 0 h 82"/>
                  <a:gd name="T14" fmla="*/ 50 w 90"/>
                  <a:gd name="T15" fmla="*/ 0 h 82"/>
                  <a:gd name="T16" fmla="*/ 46 w 90"/>
                  <a:gd name="T17" fmla="*/ 6 h 82"/>
                  <a:gd name="T18" fmla="*/ 32 w 90"/>
                  <a:gd name="T19" fmla="*/ 8 h 82"/>
                  <a:gd name="T20" fmla="*/ 28 w 90"/>
                  <a:gd name="T21" fmla="*/ 12 h 82"/>
                  <a:gd name="T22" fmla="*/ 22 w 90"/>
                  <a:gd name="T23" fmla="*/ 18 h 82"/>
                  <a:gd name="T24" fmla="*/ 12 w 90"/>
                  <a:gd name="T25" fmla="*/ 22 h 82"/>
                  <a:gd name="T26" fmla="*/ 8 w 90"/>
                  <a:gd name="T27" fmla="*/ 28 h 82"/>
                  <a:gd name="T28" fmla="*/ 4 w 90"/>
                  <a:gd name="T29" fmla="*/ 36 h 82"/>
                  <a:gd name="T30" fmla="*/ 0 w 90"/>
                  <a:gd name="T31" fmla="*/ 42 h 82"/>
                  <a:gd name="T32" fmla="*/ 2 w 90"/>
                  <a:gd name="T33" fmla="*/ 54 h 82"/>
                  <a:gd name="T34" fmla="*/ 4 w 90"/>
                  <a:gd name="T35" fmla="*/ 58 h 82"/>
                  <a:gd name="T36" fmla="*/ 8 w 90"/>
                  <a:gd name="T37" fmla="*/ 70 h 82"/>
                  <a:gd name="T38" fmla="*/ 12 w 90"/>
                  <a:gd name="T39" fmla="*/ 76 h 82"/>
                  <a:gd name="T40" fmla="*/ 18 w 90"/>
                  <a:gd name="T41" fmla="*/ 78 h 82"/>
                  <a:gd name="T42" fmla="*/ 24 w 90"/>
                  <a:gd name="T43" fmla="*/ 82 h 82"/>
                  <a:gd name="T44" fmla="*/ 28 w 90"/>
                  <a:gd name="T45" fmla="*/ 80 h 82"/>
                  <a:gd name="T46" fmla="*/ 34 w 90"/>
                  <a:gd name="T47" fmla="*/ 78 h 82"/>
                  <a:gd name="T48" fmla="*/ 44 w 90"/>
                  <a:gd name="T49" fmla="*/ 74 h 82"/>
                  <a:gd name="T50" fmla="*/ 54 w 90"/>
                  <a:gd name="T51" fmla="*/ 68 h 82"/>
                  <a:gd name="T52" fmla="*/ 52 w 90"/>
                  <a:gd name="T53" fmla="*/ 56 h 82"/>
                  <a:gd name="T54" fmla="*/ 44 w 90"/>
                  <a:gd name="T55" fmla="*/ 58 h 82"/>
                  <a:gd name="T56" fmla="*/ 38 w 90"/>
                  <a:gd name="T57" fmla="*/ 66 h 82"/>
                  <a:gd name="T58" fmla="*/ 30 w 90"/>
                  <a:gd name="T59" fmla="*/ 70 h 82"/>
                  <a:gd name="T60" fmla="*/ 16 w 90"/>
                  <a:gd name="T61" fmla="*/ 68 h 82"/>
                  <a:gd name="T62" fmla="*/ 14 w 90"/>
                  <a:gd name="T63" fmla="*/ 60 h 82"/>
                  <a:gd name="T64" fmla="*/ 12 w 90"/>
                  <a:gd name="T65" fmla="*/ 54 h 82"/>
                  <a:gd name="T66" fmla="*/ 22 w 90"/>
                  <a:gd name="T67" fmla="*/ 42 h 82"/>
                  <a:gd name="T68" fmla="*/ 26 w 90"/>
                  <a:gd name="T69" fmla="*/ 38 h 82"/>
                  <a:gd name="T70" fmla="*/ 32 w 90"/>
                  <a:gd name="T71" fmla="*/ 34 h 82"/>
                  <a:gd name="T72" fmla="*/ 42 w 90"/>
                  <a:gd name="T73" fmla="*/ 30 h 82"/>
                  <a:gd name="T74" fmla="*/ 52 w 90"/>
                  <a:gd name="T75" fmla="*/ 38 h 82"/>
                  <a:gd name="T76" fmla="*/ 54 w 90"/>
                  <a:gd name="T77" fmla="*/ 44 h 82"/>
                  <a:gd name="T78" fmla="*/ 58 w 90"/>
                  <a:gd name="T79" fmla="*/ 52 h 82"/>
                  <a:gd name="T80" fmla="*/ 66 w 90"/>
                  <a:gd name="T81" fmla="*/ 56 h 82"/>
                  <a:gd name="T82" fmla="*/ 72 w 90"/>
                  <a:gd name="T83" fmla="*/ 56 h 82"/>
                  <a:gd name="T84" fmla="*/ 78 w 90"/>
                  <a:gd name="T85" fmla="*/ 54 h 82"/>
                  <a:gd name="T86" fmla="*/ 88 w 90"/>
                  <a:gd name="T87" fmla="*/ 46 h 82"/>
                  <a:gd name="T88" fmla="*/ 64 w 90"/>
                  <a:gd name="T89" fmla="*/ 14 h 82"/>
                  <a:gd name="T90" fmla="*/ 70 w 90"/>
                  <a:gd name="T91" fmla="*/ 16 h 82"/>
                  <a:gd name="T92" fmla="*/ 76 w 90"/>
                  <a:gd name="T93" fmla="*/ 18 h 82"/>
                  <a:gd name="T94" fmla="*/ 78 w 90"/>
                  <a:gd name="T95" fmla="*/ 22 h 82"/>
                  <a:gd name="T96" fmla="*/ 74 w 90"/>
                  <a:gd name="T97" fmla="*/ 28 h 82"/>
                  <a:gd name="T98" fmla="*/ 70 w 90"/>
                  <a:gd name="T99" fmla="*/ 34 h 82"/>
                  <a:gd name="T100" fmla="*/ 66 w 90"/>
                  <a:gd name="T101" fmla="*/ 36 h 82"/>
                  <a:gd name="T102" fmla="*/ 62 w 90"/>
                  <a:gd name="T103" fmla="*/ 32 h 82"/>
                  <a:gd name="T104" fmla="*/ 58 w 90"/>
                  <a:gd name="T105" fmla="*/ 26 h 82"/>
                  <a:gd name="T106" fmla="*/ 54 w 90"/>
                  <a:gd name="T107" fmla="*/ 18 h 82"/>
                  <a:gd name="T108" fmla="*/ 58 w 90"/>
                  <a:gd name="T109" fmla="*/ 18 h 82"/>
                  <a:gd name="T110" fmla="*/ 64 w 90"/>
                  <a:gd name="T111" fmla="*/ 14 h 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0"/>
                  <a:gd name="T169" fmla="*/ 0 h 82"/>
                  <a:gd name="T170" fmla="*/ 90 w 90"/>
                  <a:gd name="T171" fmla="*/ 82 h 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0" h="82">
                    <a:moveTo>
                      <a:pt x="88" y="44"/>
                    </a:moveTo>
                    <a:lnTo>
                      <a:pt x="88" y="44"/>
                    </a:lnTo>
                    <a:lnTo>
                      <a:pt x="88" y="42"/>
                    </a:lnTo>
                    <a:lnTo>
                      <a:pt x="90" y="38"/>
                    </a:lnTo>
                    <a:lnTo>
                      <a:pt x="90" y="32"/>
                    </a:lnTo>
                    <a:lnTo>
                      <a:pt x="88" y="26"/>
                    </a:lnTo>
                    <a:lnTo>
                      <a:pt x="88" y="22"/>
                    </a:lnTo>
                    <a:lnTo>
                      <a:pt x="84" y="14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2" y="6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6" y="66"/>
                    </a:lnTo>
                    <a:lnTo>
                      <a:pt x="8" y="70"/>
                    </a:lnTo>
                    <a:lnTo>
                      <a:pt x="10" y="74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4" y="82"/>
                    </a:lnTo>
                    <a:lnTo>
                      <a:pt x="28" y="80"/>
                    </a:lnTo>
                    <a:lnTo>
                      <a:pt x="30" y="78"/>
                    </a:lnTo>
                    <a:lnTo>
                      <a:pt x="34" y="78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8" y="74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2" y="56"/>
                    </a:lnTo>
                    <a:lnTo>
                      <a:pt x="48" y="56"/>
                    </a:lnTo>
                    <a:lnTo>
                      <a:pt x="44" y="58"/>
                    </a:lnTo>
                    <a:lnTo>
                      <a:pt x="42" y="64"/>
                    </a:lnTo>
                    <a:lnTo>
                      <a:pt x="38" y="66"/>
                    </a:lnTo>
                    <a:lnTo>
                      <a:pt x="34" y="66"/>
                    </a:lnTo>
                    <a:lnTo>
                      <a:pt x="30" y="70"/>
                    </a:lnTo>
                    <a:lnTo>
                      <a:pt x="22" y="70"/>
                    </a:lnTo>
                    <a:lnTo>
                      <a:pt x="18" y="70"/>
                    </a:lnTo>
                    <a:lnTo>
                      <a:pt x="16" y="68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6" y="52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32" y="34"/>
                    </a:lnTo>
                    <a:lnTo>
                      <a:pt x="38" y="30"/>
                    </a:lnTo>
                    <a:lnTo>
                      <a:pt x="42" y="30"/>
                    </a:lnTo>
                    <a:lnTo>
                      <a:pt x="46" y="36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54" y="44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2" y="52"/>
                    </a:lnTo>
                    <a:lnTo>
                      <a:pt x="66" y="56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2" y="56"/>
                    </a:lnTo>
                    <a:lnTo>
                      <a:pt x="78" y="54"/>
                    </a:lnTo>
                    <a:lnTo>
                      <a:pt x="80" y="48"/>
                    </a:lnTo>
                    <a:lnTo>
                      <a:pt x="88" y="46"/>
                    </a:lnTo>
                    <a:lnTo>
                      <a:pt x="88" y="44"/>
                    </a:lnTo>
                    <a:close/>
                    <a:moveTo>
                      <a:pt x="64" y="14"/>
                    </a:moveTo>
                    <a:lnTo>
                      <a:pt x="64" y="14"/>
                    </a:lnTo>
                    <a:lnTo>
                      <a:pt x="66" y="18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20"/>
                    </a:lnTo>
                    <a:lnTo>
                      <a:pt x="78" y="22"/>
                    </a:lnTo>
                    <a:lnTo>
                      <a:pt x="76" y="24"/>
                    </a:lnTo>
                    <a:lnTo>
                      <a:pt x="74" y="28"/>
                    </a:lnTo>
                    <a:lnTo>
                      <a:pt x="72" y="30"/>
                    </a:lnTo>
                    <a:lnTo>
                      <a:pt x="70" y="34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4"/>
                    </a:lnTo>
                    <a:lnTo>
                      <a:pt x="62" y="32"/>
                    </a:lnTo>
                    <a:lnTo>
                      <a:pt x="60" y="28"/>
                    </a:lnTo>
                    <a:lnTo>
                      <a:pt x="58" y="26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8" y="18"/>
                    </a:lnTo>
                    <a:lnTo>
                      <a:pt x="62" y="16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4" name="Freeform 65">
                <a:extLst>
                  <a:ext uri="{FF2B5EF4-FFF2-40B4-BE49-F238E27FC236}">
                    <a16:creationId xmlns:a16="http://schemas.microsoft.com/office/drawing/2014/main" xmlns="" id="{00F5C0BE-B183-4BE8-8FE5-C001499FE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" y="1289"/>
                <a:ext cx="96" cy="112"/>
              </a:xfrm>
              <a:custGeom>
                <a:avLst/>
                <a:gdLst>
                  <a:gd name="T0" fmla="*/ 80 w 96"/>
                  <a:gd name="T1" fmla="*/ 68 h 112"/>
                  <a:gd name="T2" fmla="*/ 70 w 96"/>
                  <a:gd name="T3" fmla="*/ 56 h 112"/>
                  <a:gd name="T4" fmla="*/ 60 w 96"/>
                  <a:gd name="T5" fmla="*/ 40 h 112"/>
                  <a:gd name="T6" fmla="*/ 52 w 96"/>
                  <a:gd name="T7" fmla="*/ 24 h 112"/>
                  <a:gd name="T8" fmla="*/ 48 w 96"/>
                  <a:gd name="T9" fmla="*/ 6 h 112"/>
                  <a:gd name="T10" fmla="*/ 46 w 96"/>
                  <a:gd name="T11" fmla="*/ 0 h 112"/>
                  <a:gd name="T12" fmla="*/ 38 w 96"/>
                  <a:gd name="T13" fmla="*/ 0 h 112"/>
                  <a:gd name="T14" fmla="*/ 30 w 96"/>
                  <a:gd name="T15" fmla="*/ 6 h 112"/>
                  <a:gd name="T16" fmla="*/ 34 w 96"/>
                  <a:gd name="T17" fmla="*/ 16 h 112"/>
                  <a:gd name="T18" fmla="*/ 34 w 96"/>
                  <a:gd name="T19" fmla="*/ 20 h 112"/>
                  <a:gd name="T20" fmla="*/ 18 w 96"/>
                  <a:gd name="T21" fmla="*/ 20 h 112"/>
                  <a:gd name="T22" fmla="*/ 8 w 96"/>
                  <a:gd name="T23" fmla="*/ 26 h 112"/>
                  <a:gd name="T24" fmla="*/ 4 w 96"/>
                  <a:gd name="T25" fmla="*/ 42 h 112"/>
                  <a:gd name="T26" fmla="*/ 4 w 96"/>
                  <a:gd name="T27" fmla="*/ 60 h 112"/>
                  <a:gd name="T28" fmla="*/ 4 w 96"/>
                  <a:gd name="T29" fmla="*/ 68 h 112"/>
                  <a:gd name="T30" fmla="*/ 8 w 96"/>
                  <a:gd name="T31" fmla="*/ 78 h 112"/>
                  <a:gd name="T32" fmla="*/ 12 w 96"/>
                  <a:gd name="T33" fmla="*/ 86 h 112"/>
                  <a:gd name="T34" fmla="*/ 16 w 96"/>
                  <a:gd name="T35" fmla="*/ 94 h 112"/>
                  <a:gd name="T36" fmla="*/ 22 w 96"/>
                  <a:gd name="T37" fmla="*/ 100 h 112"/>
                  <a:gd name="T38" fmla="*/ 28 w 96"/>
                  <a:gd name="T39" fmla="*/ 104 h 112"/>
                  <a:gd name="T40" fmla="*/ 44 w 96"/>
                  <a:gd name="T41" fmla="*/ 110 h 112"/>
                  <a:gd name="T42" fmla="*/ 52 w 96"/>
                  <a:gd name="T43" fmla="*/ 108 h 112"/>
                  <a:gd name="T44" fmla="*/ 62 w 96"/>
                  <a:gd name="T45" fmla="*/ 98 h 112"/>
                  <a:gd name="T46" fmla="*/ 62 w 96"/>
                  <a:gd name="T47" fmla="*/ 88 h 112"/>
                  <a:gd name="T48" fmla="*/ 64 w 96"/>
                  <a:gd name="T49" fmla="*/ 76 h 112"/>
                  <a:gd name="T50" fmla="*/ 68 w 96"/>
                  <a:gd name="T51" fmla="*/ 82 h 112"/>
                  <a:gd name="T52" fmla="*/ 74 w 96"/>
                  <a:gd name="T53" fmla="*/ 86 h 112"/>
                  <a:gd name="T54" fmla="*/ 80 w 96"/>
                  <a:gd name="T55" fmla="*/ 94 h 112"/>
                  <a:gd name="T56" fmla="*/ 92 w 96"/>
                  <a:gd name="T57" fmla="*/ 92 h 112"/>
                  <a:gd name="T58" fmla="*/ 96 w 96"/>
                  <a:gd name="T59" fmla="*/ 84 h 112"/>
                  <a:gd name="T60" fmla="*/ 96 w 96"/>
                  <a:gd name="T61" fmla="*/ 74 h 112"/>
                  <a:gd name="T62" fmla="*/ 90 w 96"/>
                  <a:gd name="T63" fmla="*/ 64 h 112"/>
                  <a:gd name="T64" fmla="*/ 90 w 96"/>
                  <a:gd name="T65" fmla="*/ 70 h 112"/>
                  <a:gd name="T66" fmla="*/ 52 w 96"/>
                  <a:gd name="T67" fmla="*/ 88 h 112"/>
                  <a:gd name="T68" fmla="*/ 44 w 96"/>
                  <a:gd name="T69" fmla="*/ 96 h 112"/>
                  <a:gd name="T70" fmla="*/ 38 w 96"/>
                  <a:gd name="T71" fmla="*/ 90 h 112"/>
                  <a:gd name="T72" fmla="*/ 34 w 96"/>
                  <a:gd name="T73" fmla="*/ 84 h 112"/>
                  <a:gd name="T74" fmla="*/ 26 w 96"/>
                  <a:gd name="T75" fmla="*/ 78 h 112"/>
                  <a:gd name="T76" fmla="*/ 22 w 96"/>
                  <a:gd name="T77" fmla="*/ 68 h 112"/>
                  <a:gd name="T78" fmla="*/ 22 w 96"/>
                  <a:gd name="T79" fmla="*/ 58 h 112"/>
                  <a:gd name="T80" fmla="*/ 16 w 96"/>
                  <a:gd name="T81" fmla="*/ 44 h 112"/>
                  <a:gd name="T82" fmla="*/ 20 w 96"/>
                  <a:gd name="T83" fmla="*/ 34 h 112"/>
                  <a:gd name="T84" fmla="*/ 24 w 96"/>
                  <a:gd name="T85" fmla="*/ 26 h 112"/>
                  <a:gd name="T86" fmla="*/ 34 w 96"/>
                  <a:gd name="T87" fmla="*/ 30 h 112"/>
                  <a:gd name="T88" fmla="*/ 28 w 96"/>
                  <a:gd name="T89" fmla="*/ 38 h 112"/>
                  <a:gd name="T90" fmla="*/ 24 w 96"/>
                  <a:gd name="T91" fmla="*/ 42 h 112"/>
                  <a:gd name="T92" fmla="*/ 30 w 96"/>
                  <a:gd name="T93" fmla="*/ 54 h 112"/>
                  <a:gd name="T94" fmla="*/ 38 w 96"/>
                  <a:gd name="T95" fmla="*/ 52 h 112"/>
                  <a:gd name="T96" fmla="*/ 42 w 96"/>
                  <a:gd name="T97" fmla="*/ 48 h 112"/>
                  <a:gd name="T98" fmla="*/ 46 w 96"/>
                  <a:gd name="T99" fmla="*/ 46 h 112"/>
                  <a:gd name="T100" fmla="*/ 50 w 96"/>
                  <a:gd name="T101" fmla="*/ 58 h 112"/>
                  <a:gd name="T102" fmla="*/ 50 w 96"/>
                  <a:gd name="T103" fmla="*/ 66 h 112"/>
                  <a:gd name="T104" fmla="*/ 50 w 96"/>
                  <a:gd name="T105" fmla="*/ 80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6"/>
                  <a:gd name="T160" fmla="*/ 0 h 112"/>
                  <a:gd name="T161" fmla="*/ 96 w 96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6" h="112">
                    <a:moveTo>
                      <a:pt x="88" y="74"/>
                    </a:moveTo>
                    <a:lnTo>
                      <a:pt x="88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4"/>
                    </a:lnTo>
                    <a:lnTo>
                      <a:pt x="74" y="62"/>
                    </a:lnTo>
                    <a:lnTo>
                      <a:pt x="72" y="58"/>
                    </a:lnTo>
                    <a:lnTo>
                      <a:pt x="70" y="56"/>
                    </a:lnTo>
                    <a:lnTo>
                      <a:pt x="68" y="48"/>
                    </a:lnTo>
                    <a:lnTo>
                      <a:pt x="64" y="46"/>
                    </a:lnTo>
                    <a:lnTo>
                      <a:pt x="60" y="40"/>
                    </a:lnTo>
                    <a:lnTo>
                      <a:pt x="58" y="38"/>
                    </a:lnTo>
                    <a:lnTo>
                      <a:pt x="56" y="32"/>
                    </a:lnTo>
                    <a:lnTo>
                      <a:pt x="54" y="28"/>
                    </a:lnTo>
                    <a:lnTo>
                      <a:pt x="52" y="24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4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2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8" y="78"/>
                    </a:lnTo>
                    <a:lnTo>
                      <a:pt x="8" y="80"/>
                    </a:lnTo>
                    <a:lnTo>
                      <a:pt x="10" y="80"/>
                    </a:lnTo>
                    <a:lnTo>
                      <a:pt x="12" y="82"/>
                    </a:lnTo>
                    <a:lnTo>
                      <a:pt x="12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20" y="94"/>
                    </a:lnTo>
                    <a:lnTo>
                      <a:pt x="22" y="100"/>
                    </a:lnTo>
                    <a:lnTo>
                      <a:pt x="26" y="102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4" y="110"/>
                    </a:lnTo>
                    <a:lnTo>
                      <a:pt x="38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62" y="88"/>
                    </a:lnTo>
                    <a:lnTo>
                      <a:pt x="64" y="84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6" y="76"/>
                    </a:lnTo>
                    <a:lnTo>
                      <a:pt x="68" y="78"/>
                    </a:lnTo>
                    <a:lnTo>
                      <a:pt x="68" y="82"/>
                    </a:lnTo>
                    <a:lnTo>
                      <a:pt x="70" y="84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4" y="88"/>
                    </a:lnTo>
                    <a:lnTo>
                      <a:pt x="78" y="92"/>
                    </a:lnTo>
                    <a:lnTo>
                      <a:pt x="80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88" y="92"/>
                    </a:lnTo>
                    <a:lnTo>
                      <a:pt x="92" y="92"/>
                    </a:lnTo>
                    <a:lnTo>
                      <a:pt x="92" y="90"/>
                    </a:lnTo>
                    <a:lnTo>
                      <a:pt x="92" y="88"/>
                    </a:lnTo>
                    <a:lnTo>
                      <a:pt x="94" y="86"/>
                    </a:lnTo>
                    <a:lnTo>
                      <a:pt x="96" y="84"/>
                    </a:lnTo>
                    <a:lnTo>
                      <a:pt x="96" y="82"/>
                    </a:lnTo>
                    <a:lnTo>
                      <a:pt x="96" y="80"/>
                    </a:lnTo>
                    <a:lnTo>
                      <a:pt x="96" y="74"/>
                    </a:lnTo>
                    <a:lnTo>
                      <a:pt x="96" y="68"/>
                    </a:lnTo>
                    <a:lnTo>
                      <a:pt x="96" y="66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90" y="70"/>
                    </a:lnTo>
                    <a:lnTo>
                      <a:pt x="88" y="74"/>
                    </a:lnTo>
                    <a:close/>
                    <a:moveTo>
                      <a:pt x="52" y="88"/>
                    </a:moveTo>
                    <a:lnTo>
                      <a:pt x="52" y="88"/>
                    </a:lnTo>
                    <a:lnTo>
                      <a:pt x="52" y="90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8" y="90"/>
                    </a:lnTo>
                    <a:lnTo>
                      <a:pt x="36" y="88"/>
                    </a:lnTo>
                    <a:lnTo>
                      <a:pt x="34" y="86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30" y="80"/>
                    </a:lnTo>
                    <a:lnTo>
                      <a:pt x="26" y="78"/>
                    </a:lnTo>
                    <a:lnTo>
                      <a:pt x="26" y="74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8" y="28"/>
                    </a:lnTo>
                    <a:lnTo>
                      <a:pt x="34" y="30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4" y="52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4" y="56"/>
                    </a:lnTo>
                    <a:lnTo>
                      <a:pt x="38" y="52"/>
                    </a:lnTo>
                    <a:lnTo>
                      <a:pt x="40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50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6"/>
                    </a:lnTo>
                    <a:lnTo>
                      <a:pt x="52" y="72"/>
                    </a:lnTo>
                    <a:lnTo>
                      <a:pt x="52" y="78"/>
                    </a:lnTo>
                    <a:lnTo>
                      <a:pt x="50" y="80"/>
                    </a:lnTo>
                    <a:lnTo>
                      <a:pt x="50" y="84"/>
                    </a:lnTo>
                    <a:lnTo>
                      <a:pt x="52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5" name="Freeform 66">
                <a:extLst>
                  <a:ext uri="{FF2B5EF4-FFF2-40B4-BE49-F238E27FC236}">
                    <a16:creationId xmlns:a16="http://schemas.microsoft.com/office/drawing/2014/main" xmlns="" id="{B1970D54-9FD3-4B96-9386-72DFAF42B4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7" y="1213"/>
                <a:ext cx="88" cy="106"/>
              </a:xfrm>
              <a:custGeom>
                <a:avLst/>
                <a:gdLst>
                  <a:gd name="T0" fmla="*/ 72 w 88"/>
                  <a:gd name="T1" fmla="*/ 80 h 106"/>
                  <a:gd name="T2" fmla="*/ 68 w 88"/>
                  <a:gd name="T3" fmla="*/ 64 h 106"/>
                  <a:gd name="T4" fmla="*/ 64 w 88"/>
                  <a:gd name="T5" fmla="*/ 46 h 106"/>
                  <a:gd name="T6" fmla="*/ 64 w 88"/>
                  <a:gd name="T7" fmla="*/ 28 h 106"/>
                  <a:gd name="T8" fmla="*/ 66 w 88"/>
                  <a:gd name="T9" fmla="*/ 10 h 106"/>
                  <a:gd name="T10" fmla="*/ 68 w 88"/>
                  <a:gd name="T11" fmla="*/ 4 h 106"/>
                  <a:gd name="T12" fmla="*/ 60 w 88"/>
                  <a:gd name="T13" fmla="*/ 2 h 106"/>
                  <a:gd name="T14" fmla="*/ 52 w 88"/>
                  <a:gd name="T15" fmla="*/ 4 h 106"/>
                  <a:gd name="T16" fmla="*/ 50 w 88"/>
                  <a:gd name="T17" fmla="*/ 14 h 106"/>
                  <a:gd name="T18" fmla="*/ 48 w 88"/>
                  <a:gd name="T19" fmla="*/ 18 h 106"/>
                  <a:gd name="T20" fmla="*/ 34 w 88"/>
                  <a:gd name="T21" fmla="*/ 12 h 106"/>
                  <a:gd name="T22" fmla="*/ 24 w 88"/>
                  <a:gd name="T23" fmla="*/ 14 h 106"/>
                  <a:gd name="T24" fmla="*/ 12 w 88"/>
                  <a:gd name="T25" fmla="*/ 26 h 106"/>
                  <a:gd name="T26" fmla="*/ 6 w 88"/>
                  <a:gd name="T27" fmla="*/ 38 h 106"/>
                  <a:gd name="T28" fmla="*/ 2 w 88"/>
                  <a:gd name="T29" fmla="*/ 50 h 106"/>
                  <a:gd name="T30" fmla="*/ 2 w 88"/>
                  <a:gd name="T31" fmla="*/ 62 h 106"/>
                  <a:gd name="T32" fmla="*/ 4 w 88"/>
                  <a:gd name="T33" fmla="*/ 66 h 106"/>
                  <a:gd name="T34" fmla="*/ 2 w 88"/>
                  <a:gd name="T35" fmla="*/ 78 h 106"/>
                  <a:gd name="T36" fmla="*/ 6 w 88"/>
                  <a:gd name="T37" fmla="*/ 86 h 106"/>
                  <a:gd name="T38" fmla="*/ 10 w 88"/>
                  <a:gd name="T39" fmla="*/ 92 h 106"/>
                  <a:gd name="T40" fmla="*/ 20 w 88"/>
                  <a:gd name="T41" fmla="*/ 106 h 106"/>
                  <a:gd name="T42" fmla="*/ 30 w 88"/>
                  <a:gd name="T43" fmla="*/ 106 h 106"/>
                  <a:gd name="T44" fmla="*/ 40 w 88"/>
                  <a:gd name="T45" fmla="*/ 102 h 106"/>
                  <a:gd name="T46" fmla="*/ 48 w 88"/>
                  <a:gd name="T47" fmla="*/ 92 h 106"/>
                  <a:gd name="T48" fmla="*/ 56 w 88"/>
                  <a:gd name="T49" fmla="*/ 82 h 106"/>
                  <a:gd name="T50" fmla="*/ 56 w 88"/>
                  <a:gd name="T51" fmla="*/ 90 h 106"/>
                  <a:gd name="T52" fmla="*/ 58 w 88"/>
                  <a:gd name="T53" fmla="*/ 94 h 106"/>
                  <a:gd name="T54" fmla="*/ 60 w 88"/>
                  <a:gd name="T55" fmla="*/ 102 h 106"/>
                  <a:gd name="T56" fmla="*/ 70 w 88"/>
                  <a:gd name="T57" fmla="*/ 106 h 106"/>
                  <a:gd name="T58" fmla="*/ 78 w 88"/>
                  <a:gd name="T59" fmla="*/ 102 h 106"/>
                  <a:gd name="T60" fmla="*/ 82 w 88"/>
                  <a:gd name="T61" fmla="*/ 98 h 106"/>
                  <a:gd name="T62" fmla="*/ 86 w 88"/>
                  <a:gd name="T63" fmla="*/ 82 h 106"/>
                  <a:gd name="T64" fmla="*/ 80 w 88"/>
                  <a:gd name="T65" fmla="*/ 84 h 106"/>
                  <a:gd name="T66" fmla="*/ 38 w 88"/>
                  <a:gd name="T67" fmla="*/ 86 h 106"/>
                  <a:gd name="T68" fmla="*/ 30 w 88"/>
                  <a:gd name="T69" fmla="*/ 94 h 106"/>
                  <a:gd name="T70" fmla="*/ 24 w 88"/>
                  <a:gd name="T71" fmla="*/ 86 h 106"/>
                  <a:gd name="T72" fmla="*/ 22 w 88"/>
                  <a:gd name="T73" fmla="*/ 80 h 106"/>
                  <a:gd name="T74" fmla="*/ 20 w 88"/>
                  <a:gd name="T75" fmla="*/ 72 h 106"/>
                  <a:gd name="T76" fmla="*/ 20 w 88"/>
                  <a:gd name="T77" fmla="*/ 60 h 106"/>
                  <a:gd name="T78" fmla="*/ 24 w 88"/>
                  <a:gd name="T79" fmla="*/ 48 h 106"/>
                  <a:gd name="T80" fmla="*/ 24 w 88"/>
                  <a:gd name="T81" fmla="*/ 32 h 106"/>
                  <a:gd name="T82" fmla="*/ 26 w 88"/>
                  <a:gd name="T83" fmla="*/ 28 h 106"/>
                  <a:gd name="T84" fmla="*/ 38 w 88"/>
                  <a:gd name="T85" fmla="*/ 20 h 106"/>
                  <a:gd name="T86" fmla="*/ 44 w 88"/>
                  <a:gd name="T87" fmla="*/ 26 h 106"/>
                  <a:gd name="T88" fmla="*/ 40 w 88"/>
                  <a:gd name="T89" fmla="*/ 34 h 106"/>
                  <a:gd name="T90" fmla="*/ 32 w 88"/>
                  <a:gd name="T91" fmla="*/ 34 h 106"/>
                  <a:gd name="T92" fmla="*/ 28 w 88"/>
                  <a:gd name="T93" fmla="*/ 44 h 106"/>
                  <a:gd name="T94" fmla="*/ 40 w 88"/>
                  <a:gd name="T95" fmla="*/ 48 h 106"/>
                  <a:gd name="T96" fmla="*/ 44 w 88"/>
                  <a:gd name="T97" fmla="*/ 46 h 106"/>
                  <a:gd name="T98" fmla="*/ 50 w 88"/>
                  <a:gd name="T99" fmla="*/ 46 h 106"/>
                  <a:gd name="T100" fmla="*/ 50 w 88"/>
                  <a:gd name="T101" fmla="*/ 56 h 106"/>
                  <a:gd name="T102" fmla="*/ 46 w 88"/>
                  <a:gd name="T103" fmla="*/ 62 h 106"/>
                  <a:gd name="T104" fmla="*/ 42 w 88"/>
                  <a:gd name="T105" fmla="*/ 78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8"/>
                  <a:gd name="T160" fmla="*/ 0 h 106"/>
                  <a:gd name="T161" fmla="*/ 88 w 88"/>
                  <a:gd name="T162" fmla="*/ 106 h 1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8" h="106">
                    <a:moveTo>
                      <a:pt x="76" y="90"/>
                    </a:moveTo>
                    <a:lnTo>
                      <a:pt x="76" y="90"/>
                    </a:lnTo>
                    <a:lnTo>
                      <a:pt x="74" y="84"/>
                    </a:lnTo>
                    <a:lnTo>
                      <a:pt x="72" y="80"/>
                    </a:lnTo>
                    <a:lnTo>
                      <a:pt x="70" y="76"/>
                    </a:lnTo>
                    <a:lnTo>
                      <a:pt x="68" y="72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68" y="58"/>
                    </a:lnTo>
                    <a:lnTo>
                      <a:pt x="66" y="54"/>
                    </a:lnTo>
                    <a:lnTo>
                      <a:pt x="64" y="46"/>
                    </a:lnTo>
                    <a:lnTo>
                      <a:pt x="64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4" y="28"/>
                    </a:lnTo>
                    <a:lnTo>
                      <a:pt x="62" y="20"/>
                    </a:lnTo>
                    <a:lnTo>
                      <a:pt x="62" y="16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38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0" y="16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2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6" y="44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6" y="86"/>
                    </a:lnTo>
                    <a:lnTo>
                      <a:pt x="8" y="88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6"/>
                    </a:lnTo>
                    <a:lnTo>
                      <a:pt x="22" y="104"/>
                    </a:lnTo>
                    <a:lnTo>
                      <a:pt x="24" y="106"/>
                    </a:lnTo>
                    <a:lnTo>
                      <a:pt x="28" y="106"/>
                    </a:lnTo>
                    <a:lnTo>
                      <a:pt x="30" y="106"/>
                    </a:lnTo>
                    <a:lnTo>
                      <a:pt x="34" y="104"/>
                    </a:lnTo>
                    <a:lnTo>
                      <a:pt x="40" y="102"/>
                    </a:lnTo>
                    <a:lnTo>
                      <a:pt x="42" y="100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52" y="90"/>
                    </a:lnTo>
                    <a:lnTo>
                      <a:pt x="52" y="86"/>
                    </a:lnTo>
                    <a:lnTo>
                      <a:pt x="54" y="82"/>
                    </a:lnTo>
                    <a:lnTo>
                      <a:pt x="56" y="82"/>
                    </a:lnTo>
                    <a:lnTo>
                      <a:pt x="58" y="86"/>
                    </a:lnTo>
                    <a:lnTo>
                      <a:pt x="56" y="90"/>
                    </a:lnTo>
                    <a:lnTo>
                      <a:pt x="58" y="94"/>
                    </a:lnTo>
                    <a:lnTo>
                      <a:pt x="60" y="94"/>
                    </a:lnTo>
                    <a:lnTo>
                      <a:pt x="58" y="98"/>
                    </a:lnTo>
                    <a:lnTo>
                      <a:pt x="60" y="102"/>
                    </a:lnTo>
                    <a:lnTo>
                      <a:pt x="62" y="104"/>
                    </a:lnTo>
                    <a:lnTo>
                      <a:pt x="64" y="106"/>
                    </a:lnTo>
                    <a:lnTo>
                      <a:pt x="66" y="106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76" y="104"/>
                    </a:lnTo>
                    <a:lnTo>
                      <a:pt x="78" y="102"/>
                    </a:lnTo>
                    <a:lnTo>
                      <a:pt x="80" y="102"/>
                    </a:lnTo>
                    <a:lnTo>
                      <a:pt x="82" y="100"/>
                    </a:lnTo>
                    <a:lnTo>
                      <a:pt x="82" y="98"/>
                    </a:lnTo>
                    <a:lnTo>
                      <a:pt x="84" y="92"/>
                    </a:lnTo>
                    <a:lnTo>
                      <a:pt x="86" y="88"/>
                    </a:lnTo>
                    <a:lnTo>
                      <a:pt x="88" y="86"/>
                    </a:lnTo>
                    <a:lnTo>
                      <a:pt x="86" y="82"/>
                    </a:lnTo>
                    <a:lnTo>
                      <a:pt x="84" y="82"/>
                    </a:lnTo>
                    <a:lnTo>
                      <a:pt x="80" y="82"/>
                    </a:lnTo>
                    <a:lnTo>
                      <a:pt x="80" y="84"/>
                    </a:lnTo>
                    <a:lnTo>
                      <a:pt x="80" y="86"/>
                    </a:lnTo>
                    <a:lnTo>
                      <a:pt x="78" y="90"/>
                    </a:lnTo>
                    <a:lnTo>
                      <a:pt x="76" y="90"/>
                    </a:lnTo>
                    <a:close/>
                    <a:moveTo>
                      <a:pt x="38" y="86"/>
                    </a:moveTo>
                    <a:lnTo>
                      <a:pt x="38" y="86"/>
                    </a:lnTo>
                    <a:lnTo>
                      <a:pt x="38" y="90"/>
                    </a:lnTo>
                    <a:lnTo>
                      <a:pt x="36" y="90"/>
                    </a:lnTo>
                    <a:lnTo>
                      <a:pt x="30" y="94"/>
                    </a:lnTo>
                    <a:lnTo>
                      <a:pt x="28" y="92"/>
                    </a:lnTo>
                    <a:lnTo>
                      <a:pt x="26" y="92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20" y="64"/>
                    </a:lnTo>
                    <a:lnTo>
                      <a:pt x="20" y="60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4" y="48"/>
                    </a:lnTo>
                    <a:lnTo>
                      <a:pt x="20" y="40"/>
                    </a:lnTo>
                    <a:lnTo>
                      <a:pt x="22" y="36"/>
                    </a:lnTo>
                    <a:lnTo>
                      <a:pt x="24" y="32"/>
                    </a:lnTo>
                    <a:lnTo>
                      <a:pt x="24" y="30"/>
                    </a:lnTo>
                    <a:lnTo>
                      <a:pt x="26" y="28"/>
                    </a:lnTo>
                    <a:lnTo>
                      <a:pt x="30" y="26"/>
                    </a:lnTo>
                    <a:lnTo>
                      <a:pt x="32" y="24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0" y="22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32"/>
                    </a:lnTo>
                    <a:lnTo>
                      <a:pt x="40" y="34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40" y="48"/>
                    </a:lnTo>
                    <a:lnTo>
                      <a:pt x="42" y="48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2"/>
                    </a:lnTo>
                    <a:lnTo>
                      <a:pt x="46" y="66"/>
                    </a:lnTo>
                    <a:lnTo>
                      <a:pt x="44" y="74"/>
                    </a:lnTo>
                    <a:lnTo>
                      <a:pt x="42" y="78"/>
                    </a:lnTo>
                    <a:lnTo>
                      <a:pt x="40" y="80"/>
                    </a:lnTo>
                    <a:lnTo>
                      <a:pt x="38" y="82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6" name="Freeform 67">
                <a:extLst>
                  <a:ext uri="{FF2B5EF4-FFF2-40B4-BE49-F238E27FC236}">
                    <a16:creationId xmlns:a16="http://schemas.microsoft.com/office/drawing/2014/main" xmlns="" id="{EAAAC93A-C154-435B-BD7D-7B795D8C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1237"/>
                <a:ext cx="108" cy="110"/>
              </a:xfrm>
              <a:custGeom>
                <a:avLst/>
                <a:gdLst>
                  <a:gd name="T0" fmla="*/ 94 w 108"/>
                  <a:gd name="T1" fmla="*/ 64 h 110"/>
                  <a:gd name="T2" fmla="*/ 86 w 108"/>
                  <a:gd name="T3" fmla="*/ 40 h 110"/>
                  <a:gd name="T4" fmla="*/ 82 w 108"/>
                  <a:gd name="T5" fmla="*/ 36 h 110"/>
                  <a:gd name="T6" fmla="*/ 84 w 108"/>
                  <a:gd name="T7" fmla="*/ 30 h 110"/>
                  <a:gd name="T8" fmla="*/ 80 w 108"/>
                  <a:gd name="T9" fmla="*/ 20 h 110"/>
                  <a:gd name="T10" fmla="*/ 76 w 108"/>
                  <a:gd name="T11" fmla="*/ 12 h 110"/>
                  <a:gd name="T12" fmla="*/ 72 w 108"/>
                  <a:gd name="T13" fmla="*/ 6 h 110"/>
                  <a:gd name="T14" fmla="*/ 62 w 108"/>
                  <a:gd name="T15" fmla="*/ 2 h 110"/>
                  <a:gd name="T16" fmla="*/ 58 w 108"/>
                  <a:gd name="T17" fmla="*/ 2 h 110"/>
                  <a:gd name="T18" fmla="*/ 48 w 108"/>
                  <a:gd name="T19" fmla="*/ 6 h 110"/>
                  <a:gd name="T20" fmla="*/ 46 w 108"/>
                  <a:gd name="T21" fmla="*/ 6 h 110"/>
                  <a:gd name="T22" fmla="*/ 38 w 108"/>
                  <a:gd name="T23" fmla="*/ 12 h 110"/>
                  <a:gd name="T24" fmla="*/ 34 w 108"/>
                  <a:gd name="T25" fmla="*/ 22 h 110"/>
                  <a:gd name="T26" fmla="*/ 28 w 108"/>
                  <a:gd name="T27" fmla="*/ 26 h 110"/>
                  <a:gd name="T28" fmla="*/ 26 w 108"/>
                  <a:gd name="T29" fmla="*/ 22 h 110"/>
                  <a:gd name="T30" fmla="*/ 20 w 108"/>
                  <a:gd name="T31" fmla="*/ 22 h 110"/>
                  <a:gd name="T32" fmla="*/ 10 w 108"/>
                  <a:gd name="T33" fmla="*/ 26 h 110"/>
                  <a:gd name="T34" fmla="*/ 4 w 108"/>
                  <a:gd name="T35" fmla="*/ 30 h 110"/>
                  <a:gd name="T36" fmla="*/ 0 w 108"/>
                  <a:gd name="T37" fmla="*/ 42 h 110"/>
                  <a:gd name="T38" fmla="*/ 12 w 108"/>
                  <a:gd name="T39" fmla="*/ 42 h 110"/>
                  <a:gd name="T40" fmla="*/ 16 w 108"/>
                  <a:gd name="T41" fmla="*/ 40 h 110"/>
                  <a:gd name="T42" fmla="*/ 18 w 108"/>
                  <a:gd name="T43" fmla="*/ 50 h 110"/>
                  <a:gd name="T44" fmla="*/ 22 w 108"/>
                  <a:gd name="T45" fmla="*/ 54 h 110"/>
                  <a:gd name="T46" fmla="*/ 22 w 108"/>
                  <a:gd name="T47" fmla="*/ 62 h 110"/>
                  <a:gd name="T48" fmla="*/ 26 w 108"/>
                  <a:gd name="T49" fmla="*/ 72 h 110"/>
                  <a:gd name="T50" fmla="*/ 30 w 108"/>
                  <a:gd name="T51" fmla="*/ 84 h 110"/>
                  <a:gd name="T52" fmla="*/ 30 w 108"/>
                  <a:gd name="T53" fmla="*/ 94 h 110"/>
                  <a:gd name="T54" fmla="*/ 32 w 108"/>
                  <a:gd name="T55" fmla="*/ 100 h 110"/>
                  <a:gd name="T56" fmla="*/ 34 w 108"/>
                  <a:gd name="T57" fmla="*/ 108 h 110"/>
                  <a:gd name="T58" fmla="*/ 36 w 108"/>
                  <a:gd name="T59" fmla="*/ 108 h 110"/>
                  <a:gd name="T60" fmla="*/ 44 w 108"/>
                  <a:gd name="T61" fmla="*/ 110 h 110"/>
                  <a:gd name="T62" fmla="*/ 54 w 108"/>
                  <a:gd name="T63" fmla="*/ 106 h 110"/>
                  <a:gd name="T64" fmla="*/ 58 w 108"/>
                  <a:gd name="T65" fmla="*/ 102 h 110"/>
                  <a:gd name="T66" fmla="*/ 60 w 108"/>
                  <a:gd name="T67" fmla="*/ 98 h 110"/>
                  <a:gd name="T68" fmla="*/ 54 w 108"/>
                  <a:gd name="T69" fmla="*/ 94 h 110"/>
                  <a:gd name="T70" fmla="*/ 52 w 108"/>
                  <a:gd name="T71" fmla="*/ 90 h 110"/>
                  <a:gd name="T72" fmla="*/ 48 w 108"/>
                  <a:gd name="T73" fmla="*/ 82 h 110"/>
                  <a:gd name="T74" fmla="*/ 46 w 108"/>
                  <a:gd name="T75" fmla="*/ 70 h 110"/>
                  <a:gd name="T76" fmla="*/ 40 w 108"/>
                  <a:gd name="T77" fmla="*/ 64 h 110"/>
                  <a:gd name="T78" fmla="*/ 40 w 108"/>
                  <a:gd name="T79" fmla="*/ 52 h 110"/>
                  <a:gd name="T80" fmla="*/ 40 w 108"/>
                  <a:gd name="T81" fmla="*/ 44 h 110"/>
                  <a:gd name="T82" fmla="*/ 38 w 108"/>
                  <a:gd name="T83" fmla="*/ 36 h 110"/>
                  <a:gd name="T84" fmla="*/ 42 w 108"/>
                  <a:gd name="T85" fmla="*/ 28 h 110"/>
                  <a:gd name="T86" fmla="*/ 44 w 108"/>
                  <a:gd name="T87" fmla="*/ 22 h 110"/>
                  <a:gd name="T88" fmla="*/ 48 w 108"/>
                  <a:gd name="T89" fmla="*/ 12 h 110"/>
                  <a:gd name="T90" fmla="*/ 52 w 108"/>
                  <a:gd name="T91" fmla="*/ 12 h 110"/>
                  <a:gd name="T92" fmla="*/ 58 w 108"/>
                  <a:gd name="T93" fmla="*/ 16 h 110"/>
                  <a:gd name="T94" fmla="*/ 60 w 108"/>
                  <a:gd name="T95" fmla="*/ 22 h 110"/>
                  <a:gd name="T96" fmla="*/ 66 w 108"/>
                  <a:gd name="T97" fmla="*/ 38 h 110"/>
                  <a:gd name="T98" fmla="*/ 66 w 108"/>
                  <a:gd name="T99" fmla="*/ 44 h 110"/>
                  <a:gd name="T100" fmla="*/ 66 w 108"/>
                  <a:gd name="T101" fmla="*/ 48 h 110"/>
                  <a:gd name="T102" fmla="*/ 72 w 108"/>
                  <a:gd name="T103" fmla="*/ 54 h 110"/>
                  <a:gd name="T104" fmla="*/ 70 w 108"/>
                  <a:gd name="T105" fmla="*/ 62 h 110"/>
                  <a:gd name="T106" fmla="*/ 78 w 108"/>
                  <a:gd name="T107" fmla="*/ 82 h 110"/>
                  <a:gd name="T108" fmla="*/ 84 w 108"/>
                  <a:gd name="T109" fmla="*/ 88 h 110"/>
                  <a:gd name="T110" fmla="*/ 92 w 108"/>
                  <a:gd name="T111" fmla="*/ 94 h 110"/>
                  <a:gd name="T112" fmla="*/ 98 w 108"/>
                  <a:gd name="T113" fmla="*/ 90 h 110"/>
                  <a:gd name="T114" fmla="*/ 102 w 108"/>
                  <a:gd name="T115" fmla="*/ 90 h 110"/>
                  <a:gd name="T116" fmla="*/ 102 w 108"/>
                  <a:gd name="T117" fmla="*/ 86 h 110"/>
                  <a:gd name="T118" fmla="*/ 108 w 108"/>
                  <a:gd name="T119" fmla="*/ 80 h 110"/>
                  <a:gd name="T120" fmla="*/ 106 w 108"/>
                  <a:gd name="T121" fmla="*/ 74 h 110"/>
                  <a:gd name="T122" fmla="*/ 102 w 108"/>
                  <a:gd name="T123" fmla="*/ 72 h 110"/>
                  <a:gd name="T124" fmla="*/ 98 w 108"/>
                  <a:gd name="T125" fmla="*/ 70 h 11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8"/>
                  <a:gd name="T190" fmla="*/ 0 h 110"/>
                  <a:gd name="T191" fmla="*/ 108 w 108"/>
                  <a:gd name="T192" fmla="*/ 110 h 11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8" h="110">
                    <a:moveTo>
                      <a:pt x="98" y="70"/>
                    </a:moveTo>
                    <a:lnTo>
                      <a:pt x="98" y="70"/>
                    </a:lnTo>
                    <a:lnTo>
                      <a:pt x="94" y="64"/>
                    </a:lnTo>
                    <a:lnTo>
                      <a:pt x="88" y="44"/>
                    </a:lnTo>
                    <a:lnTo>
                      <a:pt x="86" y="40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2" y="34"/>
                    </a:lnTo>
                    <a:lnTo>
                      <a:pt x="84" y="30"/>
                    </a:lnTo>
                    <a:lnTo>
                      <a:pt x="82" y="26"/>
                    </a:lnTo>
                    <a:lnTo>
                      <a:pt x="82" y="22"/>
                    </a:lnTo>
                    <a:lnTo>
                      <a:pt x="80" y="20"/>
                    </a:lnTo>
                    <a:lnTo>
                      <a:pt x="76" y="18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6" y="0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4" y="22"/>
                    </a:lnTo>
                    <a:lnTo>
                      <a:pt x="32" y="28"/>
                    </a:lnTo>
                    <a:lnTo>
                      <a:pt x="28" y="26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6" y="22"/>
                    </a:lnTo>
                    <a:lnTo>
                      <a:pt x="10" y="26"/>
                    </a:lnTo>
                    <a:lnTo>
                      <a:pt x="8" y="28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0" y="52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22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8" y="82"/>
                    </a:lnTo>
                    <a:lnTo>
                      <a:pt x="30" y="84"/>
                    </a:lnTo>
                    <a:lnTo>
                      <a:pt x="28" y="88"/>
                    </a:lnTo>
                    <a:lnTo>
                      <a:pt x="30" y="94"/>
                    </a:lnTo>
                    <a:lnTo>
                      <a:pt x="32" y="96"/>
                    </a:lnTo>
                    <a:lnTo>
                      <a:pt x="32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8" y="110"/>
                    </a:lnTo>
                    <a:lnTo>
                      <a:pt x="44" y="110"/>
                    </a:lnTo>
                    <a:lnTo>
                      <a:pt x="48" y="108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6" y="94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2" y="90"/>
                    </a:lnTo>
                    <a:lnTo>
                      <a:pt x="50" y="86"/>
                    </a:lnTo>
                    <a:lnTo>
                      <a:pt x="48" y="82"/>
                    </a:lnTo>
                    <a:lnTo>
                      <a:pt x="46" y="80"/>
                    </a:lnTo>
                    <a:lnTo>
                      <a:pt x="46" y="74"/>
                    </a:lnTo>
                    <a:lnTo>
                      <a:pt x="46" y="70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40" y="48"/>
                    </a:lnTo>
                    <a:lnTo>
                      <a:pt x="40" y="44"/>
                    </a:lnTo>
                    <a:lnTo>
                      <a:pt x="40" y="40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16"/>
                    </a:lnTo>
                    <a:lnTo>
                      <a:pt x="48" y="12"/>
                    </a:lnTo>
                    <a:lnTo>
                      <a:pt x="52" y="12"/>
                    </a:lnTo>
                    <a:lnTo>
                      <a:pt x="54" y="14"/>
                    </a:lnTo>
                    <a:lnTo>
                      <a:pt x="58" y="16"/>
                    </a:lnTo>
                    <a:lnTo>
                      <a:pt x="60" y="18"/>
                    </a:lnTo>
                    <a:lnTo>
                      <a:pt x="60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38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8" y="52"/>
                    </a:lnTo>
                    <a:lnTo>
                      <a:pt x="72" y="54"/>
                    </a:lnTo>
                    <a:lnTo>
                      <a:pt x="70" y="58"/>
                    </a:lnTo>
                    <a:lnTo>
                      <a:pt x="70" y="62"/>
                    </a:lnTo>
                    <a:lnTo>
                      <a:pt x="72" y="64"/>
                    </a:lnTo>
                    <a:lnTo>
                      <a:pt x="76" y="66"/>
                    </a:lnTo>
                    <a:lnTo>
                      <a:pt x="78" y="82"/>
                    </a:lnTo>
                    <a:lnTo>
                      <a:pt x="82" y="86"/>
                    </a:lnTo>
                    <a:lnTo>
                      <a:pt x="84" y="88"/>
                    </a:lnTo>
                    <a:lnTo>
                      <a:pt x="88" y="94"/>
                    </a:lnTo>
                    <a:lnTo>
                      <a:pt x="92" y="94"/>
                    </a:lnTo>
                    <a:lnTo>
                      <a:pt x="94" y="94"/>
                    </a:lnTo>
                    <a:lnTo>
                      <a:pt x="98" y="90"/>
                    </a:lnTo>
                    <a:lnTo>
                      <a:pt x="98" y="88"/>
                    </a:lnTo>
                    <a:lnTo>
                      <a:pt x="100" y="88"/>
                    </a:lnTo>
                    <a:lnTo>
                      <a:pt x="102" y="90"/>
                    </a:lnTo>
                    <a:lnTo>
                      <a:pt x="102" y="88"/>
                    </a:lnTo>
                    <a:lnTo>
                      <a:pt x="102" y="86"/>
                    </a:lnTo>
                    <a:lnTo>
                      <a:pt x="104" y="86"/>
                    </a:lnTo>
                    <a:lnTo>
                      <a:pt x="108" y="84"/>
                    </a:lnTo>
                    <a:lnTo>
                      <a:pt x="108" y="80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0"/>
                    </a:lnTo>
                    <a:lnTo>
                      <a:pt x="102" y="72"/>
                    </a:lnTo>
                    <a:lnTo>
                      <a:pt x="98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7" name="Freeform 68">
                <a:extLst>
                  <a:ext uri="{FF2B5EF4-FFF2-40B4-BE49-F238E27FC236}">
                    <a16:creationId xmlns:a16="http://schemas.microsoft.com/office/drawing/2014/main" xmlns="" id="{3FA03A3E-85D1-4AA3-85F7-8D6DCC628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1297"/>
                <a:ext cx="124" cy="132"/>
              </a:xfrm>
              <a:custGeom>
                <a:avLst/>
                <a:gdLst>
                  <a:gd name="T0" fmla="*/ 10 w 124"/>
                  <a:gd name="T1" fmla="*/ 6 h 132"/>
                  <a:gd name="T2" fmla="*/ 0 w 124"/>
                  <a:gd name="T3" fmla="*/ 12 h 132"/>
                  <a:gd name="T4" fmla="*/ 0 w 124"/>
                  <a:gd name="T5" fmla="*/ 16 h 132"/>
                  <a:gd name="T6" fmla="*/ 8 w 124"/>
                  <a:gd name="T7" fmla="*/ 22 h 132"/>
                  <a:gd name="T8" fmla="*/ 12 w 124"/>
                  <a:gd name="T9" fmla="*/ 20 h 132"/>
                  <a:gd name="T10" fmla="*/ 22 w 124"/>
                  <a:gd name="T11" fmla="*/ 30 h 132"/>
                  <a:gd name="T12" fmla="*/ 26 w 124"/>
                  <a:gd name="T13" fmla="*/ 38 h 132"/>
                  <a:gd name="T14" fmla="*/ 30 w 124"/>
                  <a:gd name="T15" fmla="*/ 46 h 132"/>
                  <a:gd name="T16" fmla="*/ 24 w 124"/>
                  <a:gd name="T17" fmla="*/ 54 h 132"/>
                  <a:gd name="T18" fmla="*/ 18 w 124"/>
                  <a:gd name="T19" fmla="*/ 58 h 132"/>
                  <a:gd name="T20" fmla="*/ 14 w 124"/>
                  <a:gd name="T21" fmla="*/ 62 h 132"/>
                  <a:gd name="T22" fmla="*/ 12 w 124"/>
                  <a:gd name="T23" fmla="*/ 70 h 132"/>
                  <a:gd name="T24" fmla="*/ 22 w 124"/>
                  <a:gd name="T25" fmla="*/ 68 h 132"/>
                  <a:gd name="T26" fmla="*/ 26 w 124"/>
                  <a:gd name="T27" fmla="*/ 64 h 132"/>
                  <a:gd name="T28" fmla="*/ 34 w 124"/>
                  <a:gd name="T29" fmla="*/ 60 h 132"/>
                  <a:gd name="T30" fmla="*/ 40 w 124"/>
                  <a:gd name="T31" fmla="*/ 60 h 132"/>
                  <a:gd name="T32" fmla="*/ 44 w 124"/>
                  <a:gd name="T33" fmla="*/ 66 h 132"/>
                  <a:gd name="T34" fmla="*/ 48 w 124"/>
                  <a:gd name="T35" fmla="*/ 70 h 132"/>
                  <a:gd name="T36" fmla="*/ 52 w 124"/>
                  <a:gd name="T37" fmla="*/ 76 h 132"/>
                  <a:gd name="T38" fmla="*/ 56 w 124"/>
                  <a:gd name="T39" fmla="*/ 82 h 132"/>
                  <a:gd name="T40" fmla="*/ 62 w 124"/>
                  <a:gd name="T41" fmla="*/ 90 h 132"/>
                  <a:gd name="T42" fmla="*/ 68 w 124"/>
                  <a:gd name="T43" fmla="*/ 100 h 132"/>
                  <a:gd name="T44" fmla="*/ 74 w 124"/>
                  <a:gd name="T45" fmla="*/ 108 h 132"/>
                  <a:gd name="T46" fmla="*/ 82 w 124"/>
                  <a:gd name="T47" fmla="*/ 122 h 132"/>
                  <a:gd name="T48" fmla="*/ 100 w 124"/>
                  <a:gd name="T49" fmla="*/ 130 h 132"/>
                  <a:gd name="T50" fmla="*/ 112 w 124"/>
                  <a:gd name="T51" fmla="*/ 132 h 132"/>
                  <a:gd name="T52" fmla="*/ 122 w 124"/>
                  <a:gd name="T53" fmla="*/ 120 h 132"/>
                  <a:gd name="T54" fmla="*/ 122 w 124"/>
                  <a:gd name="T55" fmla="*/ 114 h 132"/>
                  <a:gd name="T56" fmla="*/ 124 w 124"/>
                  <a:gd name="T57" fmla="*/ 102 h 132"/>
                  <a:gd name="T58" fmla="*/ 120 w 124"/>
                  <a:gd name="T59" fmla="*/ 96 h 132"/>
                  <a:gd name="T60" fmla="*/ 114 w 124"/>
                  <a:gd name="T61" fmla="*/ 88 h 132"/>
                  <a:gd name="T62" fmla="*/ 106 w 124"/>
                  <a:gd name="T63" fmla="*/ 86 h 132"/>
                  <a:gd name="T64" fmla="*/ 98 w 124"/>
                  <a:gd name="T65" fmla="*/ 90 h 132"/>
                  <a:gd name="T66" fmla="*/ 100 w 124"/>
                  <a:gd name="T67" fmla="*/ 96 h 132"/>
                  <a:gd name="T68" fmla="*/ 110 w 124"/>
                  <a:gd name="T69" fmla="*/ 102 h 132"/>
                  <a:gd name="T70" fmla="*/ 114 w 124"/>
                  <a:gd name="T71" fmla="*/ 112 h 132"/>
                  <a:gd name="T72" fmla="*/ 112 w 124"/>
                  <a:gd name="T73" fmla="*/ 116 h 132"/>
                  <a:gd name="T74" fmla="*/ 108 w 124"/>
                  <a:gd name="T75" fmla="*/ 120 h 132"/>
                  <a:gd name="T76" fmla="*/ 98 w 124"/>
                  <a:gd name="T77" fmla="*/ 114 h 132"/>
                  <a:gd name="T78" fmla="*/ 90 w 124"/>
                  <a:gd name="T79" fmla="*/ 110 h 132"/>
                  <a:gd name="T80" fmla="*/ 92 w 124"/>
                  <a:gd name="T81" fmla="*/ 104 h 132"/>
                  <a:gd name="T82" fmla="*/ 86 w 124"/>
                  <a:gd name="T83" fmla="*/ 92 h 132"/>
                  <a:gd name="T84" fmla="*/ 80 w 124"/>
                  <a:gd name="T85" fmla="*/ 82 h 132"/>
                  <a:gd name="T86" fmla="*/ 76 w 124"/>
                  <a:gd name="T87" fmla="*/ 76 h 132"/>
                  <a:gd name="T88" fmla="*/ 74 w 124"/>
                  <a:gd name="T89" fmla="*/ 68 h 132"/>
                  <a:gd name="T90" fmla="*/ 68 w 124"/>
                  <a:gd name="T91" fmla="*/ 62 h 132"/>
                  <a:gd name="T92" fmla="*/ 62 w 124"/>
                  <a:gd name="T93" fmla="*/ 56 h 132"/>
                  <a:gd name="T94" fmla="*/ 60 w 124"/>
                  <a:gd name="T95" fmla="*/ 50 h 132"/>
                  <a:gd name="T96" fmla="*/ 64 w 124"/>
                  <a:gd name="T97" fmla="*/ 40 h 132"/>
                  <a:gd name="T98" fmla="*/ 68 w 124"/>
                  <a:gd name="T99" fmla="*/ 34 h 132"/>
                  <a:gd name="T100" fmla="*/ 74 w 124"/>
                  <a:gd name="T101" fmla="*/ 32 h 132"/>
                  <a:gd name="T102" fmla="*/ 74 w 124"/>
                  <a:gd name="T103" fmla="*/ 26 h 132"/>
                  <a:gd name="T104" fmla="*/ 66 w 124"/>
                  <a:gd name="T105" fmla="*/ 24 h 132"/>
                  <a:gd name="T106" fmla="*/ 60 w 124"/>
                  <a:gd name="T107" fmla="*/ 26 h 132"/>
                  <a:gd name="T108" fmla="*/ 54 w 124"/>
                  <a:gd name="T109" fmla="*/ 32 h 132"/>
                  <a:gd name="T110" fmla="*/ 52 w 124"/>
                  <a:gd name="T111" fmla="*/ 30 h 132"/>
                  <a:gd name="T112" fmla="*/ 42 w 124"/>
                  <a:gd name="T113" fmla="*/ 32 h 132"/>
                  <a:gd name="T114" fmla="*/ 38 w 124"/>
                  <a:gd name="T115" fmla="*/ 20 h 132"/>
                  <a:gd name="T116" fmla="*/ 34 w 124"/>
                  <a:gd name="T117" fmla="*/ 10 h 132"/>
                  <a:gd name="T118" fmla="*/ 26 w 124"/>
                  <a:gd name="T119" fmla="*/ 8 h 132"/>
                  <a:gd name="T120" fmla="*/ 24 w 124"/>
                  <a:gd name="T121" fmla="*/ 4 h 132"/>
                  <a:gd name="T122" fmla="*/ 14 w 124"/>
                  <a:gd name="T123" fmla="*/ 0 h 1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132"/>
                  <a:gd name="T188" fmla="*/ 124 w 124"/>
                  <a:gd name="T189" fmla="*/ 132 h 1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132">
                    <a:moveTo>
                      <a:pt x="14" y="0"/>
                    </a:moveTo>
                    <a:lnTo>
                      <a:pt x="14" y="0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6" y="38"/>
                    </a:lnTo>
                    <a:lnTo>
                      <a:pt x="28" y="42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2" y="56"/>
                    </a:lnTo>
                    <a:lnTo>
                      <a:pt x="18" y="58"/>
                    </a:lnTo>
                    <a:lnTo>
                      <a:pt x="16" y="60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4" y="60"/>
                    </a:lnTo>
                    <a:lnTo>
                      <a:pt x="38" y="60"/>
                    </a:lnTo>
                    <a:lnTo>
                      <a:pt x="40" y="60"/>
                    </a:lnTo>
                    <a:lnTo>
                      <a:pt x="42" y="62"/>
                    </a:lnTo>
                    <a:lnTo>
                      <a:pt x="44" y="66"/>
                    </a:lnTo>
                    <a:lnTo>
                      <a:pt x="46" y="68"/>
                    </a:lnTo>
                    <a:lnTo>
                      <a:pt x="48" y="70"/>
                    </a:lnTo>
                    <a:lnTo>
                      <a:pt x="52" y="72"/>
                    </a:lnTo>
                    <a:lnTo>
                      <a:pt x="52" y="76"/>
                    </a:lnTo>
                    <a:lnTo>
                      <a:pt x="54" y="76"/>
                    </a:lnTo>
                    <a:lnTo>
                      <a:pt x="56" y="82"/>
                    </a:lnTo>
                    <a:lnTo>
                      <a:pt x="60" y="84"/>
                    </a:lnTo>
                    <a:lnTo>
                      <a:pt x="62" y="90"/>
                    </a:lnTo>
                    <a:lnTo>
                      <a:pt x="66" y="96"/>
                    </a:lnTo>
                    <a:lnTo>
                      <a:pt x="68" y="100"/>
                    </a:lnTo>
                    <a:lnTo>
                      <a:pt x="70" y="100"/>
                    </a:lnTo>
                    <a:lnTo>
                      <a:pt x="74" y="108"/>
                    </a:lnTo>
                    <a:lnTo>
                      <a:pt x="78" y="112"/>
                    </a:lnTo>
                    <a:lnTo>
                      <a:pt x="80" y="112"/>
                    </a:lnTo>
                    <a:lnTo>
                      <a:pt x="82" y="122"/>
                    </a:lnTo>
                    <a:lnTo>
                      <a:pt x="92" y="126"/>
                    </a:lnTo>
                    <a:lnTo>
                      <a:pt x="100" y="130"/>
                    </a:lnTo>
                    <a:lnTo>
                      <a:pt x="104" y="130"/>
                    </a:lnTo>
                    <a:lnTo>
                      <a:pt x="112" y="132"/>
                    </a:lnTo>
                    <a:lnTo>
                      <a:pt x="120" y="130"/>
                    </a:lnTo>
                    <a:lnTo>
                      <a:pt x="122" y="126"/>
                    </a:lnTo>
                    <a:lnTo>
                      <a:pt x="122" y="120"/>
                    </a:lnTo>
                    <a:lnTo>
                      <a:pt x="122" y="118"/>
                    </a:lnTo>
                    <a:lnTo>
                      <a:pt x="122" y="114"/>
                    </a:lnTo>
                    <a:lnTo>
                      <a:pt x="122" y="106"/>
                    </a:lnTo>
                    <a:lnTo>
                      <a:pt x="124" y="102"/>
                    </a:lnTo>
                    <a:lnTo>
                      <a:pt x="122" y="100"/>
                    </a:lnTo>
                    <a:lnTo>
                      <a:pt x="120" y="96"/>
                    </a:lnTo>
                    <a:lnTo>
                      <a:pt x="118" y="92"/>
                    </a:lnTo>
                    <a:lnTo>
                      <a:pt x="116" y="90"/>
                    </a:lnTo>
                    <a:lnTo>
                      <a:pt x="114" y="88"/>
                    </a:lnTo>
                    <a:lnTo>
                      <a:pt x="110" y="86"/>
                    </a:lnTo>
                    <a:lnTo>
                      <a:pt x="106" y="86"/>
                    </a:lnTo>
                    <a:lnTo>
                      <a:pt x="100" y="86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100" y="96"/>
                    </a:lnTo>
                    <a:lnTo>
                      <a:pt x="104" y="100"/>
                    </a:lnTo>
                    <a:lnTo>
                      <a:pt x="108" y="102"/>
                    </a:lnTo>
                    <a:lnTo>
                      <a:pt x="110" y="102"/>
                    </a:lnTo>
                    <a:lnTo>
                      <a:pt x="114" y="104"/>
                    </a:lnTo>
                    <a:lnTo>
                      <a:pt x="114" y="108"/>
                    </a:lnTo>
                    <a:lnTo>
                      <a:pt x="114" y="112"/>
                    </a:lnTo>
                    <a:lnTo>
                      <a:pt x="112" y="114"/>
                    </a:lnTo>
                    <a:lnTo>
                      <a:pt x="112" y="116"/>
                    </a:lnTo>
                    <a:lnTo>
                      <a:pt x="108" y="118"/>
                    </a:lnTo>
                    <a:lnTo>
                      <a:pt x="108" y="120"/>
                    </a:lnTo>
                    <a:lnTo>
                      <a:pt x="104" y="120"/>
                    </a:lnTo>
                    <a:lnTo>
                      <a:pt x="100" y="118"/>
                    </a:lnTo>
                    <a:lnTo>
                      <a:pt x="98" y="114"/>
                    </a:lnTo>
                    <a:lnTo>
                      <a:pt x="94" y="112"/>
                    </a:lnTo>
                    <a:lnTo>
                      <a:pt x="90" y="110"/>
                    </a:lnTo>
                    <a:lnTo>
                      <a:pt x="92" y="106"/>
                    </a:lnTo>
                    <a:lnTo>
                      <a:pt x="92" y="104"/>
                    </a:lnTo>
                    <a:lnTo>
                      <a:pt x="90" y="100"/>
                    </a:lnTo>
                    <a:lnTo>
                      <a:pt x="88" y="96"/>
                    </a:lnTo>
                    <a:lnTo>
                      <a:pt x="86" y="92"/>
                    </a:lnTo>
                    <a:lnTo>
                      <a:pt x="84" y="86"/>
                    </a:lnTo>
                    <a:lnTo>
                      <a:pt x="80" y="82"/>
                    </a:lnTo>
                    <a:lnTo>
                      <a:pt x="76" y="80"/>
                    </a:lnTo>
                    <a:lnTo>
                      <a:pt x="76" y="76"/>
                    </a:lnTo>
                    <a:lnTo>
                      <a:pt x="74" y="72"/>
                    </a:lnTo>
                    <a:lnTo>
                      <a:pt x="74" y="68"/>
                    </a:lnTo>
                    <a:lnTo>
                      <a:pt x="74" y="64"/>
                    </a:lnTo>
                    <a:lnTo>
                      <a:pt x="68" y="62"/>
                    </a:lnTo>
                    <a:lnTo>
                      <a:pt x="62" y="58"/>
                    </a:lnTo>
                    <a:lnTo>
                      <a:pt x="62" y="56"/>
                    </a:lnTo>
                    <a:lnTo>
                      <a:pt x="62" y="54"/>
                    </a:lnTo>
                    <a:lnTo>
                      <a:pt x="60" y="50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4" y="40"/>
                    </a:lnTo>
                    <a:lnTo>
                      <a:pt x="68" y="34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74" y="26"/>
                    </a:lnTo>
                    <a:lnTo>
                      <a:pt x="72" y="22"/>
                    </a:lnTo>
                    <a:lnTo>
                      <a:pt x="66" y="24"/>
                    </a:lnTo>
                    <a:lnTo>
                      <a:pt x="64" y="26"/>
                    </a:lnTo>
                    <a:lnTo>
                      <a:pt x="60" y="26"/>
                    </a:lnTo>
                    <a:lnTo>
                      <a:pt x="60" y="30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26"/>
                    </a:lnTo>
                    <a:lnTo>
                      <a:pt x="38" y="20"/>
                    </a:lnTo>
                    <a:lnTo>
                      <a:pt x="34" y="18"/>
                    </a:lnTo>
                    <a:lnTo>
                      <a:pt x="34" y="10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8" name="Freeform 69">
                <a:extLst>
                  <a:ext uri="{FF2B5EF4-FFF2-40B4-BE49-F238E27FC236}">
                    <a16:creationId xmlns:a16="http://schemas.microsoft.com/office/drawing/2014/main" xmlns="" id="{B1792278-87BD-4AA3-9AD9-21B95D355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" y="1235"/>
                <a:ext cx="80" cy="124"/>
              </a:xfrm>
              <a:custGeom>
                <a:avLst/>
                <a:gdLst>
                  <a:gd name="T0" fmla="*/ 6 w 80"/>
                  <a:gd name="T1" fmla="*/ 2 h 124"/>
                  <a:gd name="T2" fmla="*/ 6 w 80"/>
                  <a:gd name="T3" fmla="*/ 8 h 124"/>
                  <a:gd name="T4" fmla="*/ 6 w 80"/>
                  <a:gd name="T5" fmla="*/ 8 h 124"/>
                  <a:gd name="T6" fmla="*/ 0 w 80"/>
                  <a:gd name="T7" fmla="*/ 12 h 124"/>
                  <a:gd name="T8" fmla="*/ 0 w 80"/>
                  <a:gd name="T9" fmla="*/ 16 h 124"/>
                  <a:gd name="T10" fmla="*/ 2 w 80"/>
                  <a:gd name="T11" fmla="*/ 20 h 124"/>
                  <a:gd name="T12" fmla="*/ 6 w 80"/>
                  <a:gd name="T13" fmla="*/ 22 h 124"/>
                  <a:gd name="T14" fmla="*/ 8 w 80"/>
                  <a:gd name="T15" fmla="*/ 22 h 124"/>
                  <a:gd name="T16" fmla="*/ 14 w 80"/>
                  <a:gd name="T17" fmla="*/ 26 h 124"/>
                  <a:gd name="T18" fmla="*/ 24 w 80"/>
                  <a:gd name="T19" fmla="*/ 26 h 124"/>
                  <a:gd name="T20" fmla="*/ 26 w 80"/>
                  <a:gd name="T21" fmla="*/ 20 h 124"/>
                  <a:gd name="T22" fmla="*/ 24 w 80"/>
                  <a:gd name="T23" fmla="*/ 16 h 124"/>
                  <a:gd name="T24" fmla="*/ 24 w 80"/>
                  <a:gd name="T25" fmla="*/ 12 h 124"/>
                  <a:gd name="T26" fmla="*/ 22 w 80"/>
                  <a:gd name="T27" fmla="*/ 8 h 124"/>
                  <a:gd name="T28" fmla="*/ 20 w 80"/>
                  <a:gd name="T29" fmla="*/ 4 h 124"/>
                  <a:gd name="T30" fmla="*/ 8 w 80"/>
                  <a:gd name="T31" fmla="*/ 0 h 124"/>
                  <a:gd name="T32" fmla="*/ 52 w 80"/>
                  <a:gd name="T33" fmla="*/ 84 h 124"/>
                  <a:gd name="T34" fmla="*/ 52 w 80"/>
                  <a:gd name="T35" fmla="*/ 84 h 124"/>
                  <a:gd name="T36" fmla="*/ 52 w 80"/>
                  <a:gd name="T37" fmla="*/ 78 h 124"/>
                  <a:gd name="T38" fmla="*/ 52 w 80"/>
                  <a:gd name="T39" fmla="*/ 74 h 124"/>
                  <a:gd name="T40" fmla="*/ 52 w 80"/>
                  <a:gd name="T41" fmla="*/ 70 h 124"/>
                  <a:gd name="T42" fmla="*/ 52 w 80"/>
                  <a:gd name="T43" fmla="*/ 64 h 124"/>
                  <a:gd name="T44" fmla="*/ 44 w 80"/>
                  <a:gd name="T45" fmla="*/ 56 h 124"/>
                  <a:gd name="T46" fmla="*/ 44 w 80"/>
                  <a:gd name="T47" fmla="*/ 52 h 124"/>
                  <a:gd name="T48" fmla="*/ 42 w 80"/>
                  <a:gd name="T49" fmla="*/ 48 h 124"/>
                  <a:gd name="T50" fmla="*/ 32 w 80"/>
                  <a:gd name="T51" fmla="*/ 42 h 124"/>
                  <a:gd name="T52" fmla="*/ 26 w 80"/>
                  <a:gd name="T53" fmla="*/ 44 h 124"/>
                  <a:gd name="T54" fmla="*/ 20 w 80"/>
                  <a:gd name="T55" fmla="*/ 52 h 124"/>
                  <a:gd name="T56" fmla="*/ 22 w 80"/>
                  <a:gd name="T57" fmla="*/ 56 h 124"/>
                  <a:gd name="T58" fmla="*/ 30 w 80"/>
                  <a:gd name="T59" fmla="*/ 64 h 124"/>
                  <a:gd name="T60" fmla="*/ 34 w 80"/>
                  <a:gd name="T61" fmla="*/ 78 h 124"/>
                  <a:gd name="T62" fmla="*/ 36 w 80"/>
                  <a:gd name="T63" fmla="*/ 80 h 124"/>
                  <a:gd name="T64" fmla="*/ 38 w 80"/>
                  <a:gd name="T65" fmla="*/ 86 h 124"/>
                  <a:gd name="T66" fmla="*/ 42 w 80"/>
                  <a:gd name="T67" fmla="*/ 94 h 124"/>
                  <a:gd name="T68" fmla="*/ 44 w 80"/>
                  <a:gd name="T69" fmla="*/ 98 h 124"/>
                  <a:gd name="T70" fmla="*/ 46 w 80"/>
                  <a:gd name="T71" fmla="*/ 102 h 124"/>
                  <a:gd name="T72" fmla="*/ 48 w 80"/>
                  <a:gd name="T73" fmla="*/ 106 h 124"/>
                  <a:gd name="T74" fmla="*/ 52 w 80"/>
                  <a:gd name="T75" fmla="*/ 112 h 124"/>
                  <a:gd name="T76" fmla="*/ 54 w 80"/>
                  <a:gd name="T77" fmla="*/ 114 h 124"/>
                  <a:gd name="T78" fmla="*/ 54 w 80"/>
                  <a:gd name="T79" fmla="*/ 118 h 124"/>
                  <a:gd name="T80" fmla="*/ 58 w 80"/>
                  <a:gd name="T81" fmla="*/ 122 h 124"/>
                  <a:gd name="T82" fmla="*/ 68 w 80"/>
                  <a:gd name="T83" fmla="*/ 122 h 124"/>
                  <a:gd name="T84" fmla="*/ 72 w 80"/>
                  <a:gd name="T85" fmla="*/ 120 h 124"/>
                  <a:gd name="T86" fmla="*/ 76 w 80"/>
                  <a:gd name="T87" fmla="*/ 116 h 124"/>
                  <a:gd name="T88" fmla="*/ 76 w 80"/>
                  <a:gd name="T89" fmla="*/ 112 h 124"/>
                  <a:gd name="T90" fmla="*/ 78 w 80"/>
                  <a:gd name="T91" fmla="*/ 108 h 124"/>
                  <a:gd name="T92" fmla="*/ 80 w 80"/>
                  <a:gd name="T93" fmla="*/ 100 h 124"/>
                  <a:gd name="T94" fmla="*/ 78 w 80"/>
                  <a:gd name="T95" fmla="*/ 100 h 124"/>
                  <a:gd name="T96" fmla="*/ 78 w 80"/>
                  <a:gd name="T97" fmla="*/ 96 h 124"/>
                  <a:gd name="T98" fmla="*/ 74 w 80"/>
                  <a:gd name="T99" fmla="*/ 96 h 124"/>
                  <a:gd name="T100" fmla="*/ 70 w 80"/>
                  <a:gd name="T101" fmla="*/ 100 h 124"/>
                  <a:gd name="T102" fmla="*/ 68 w 80"/>
                  <a:gd name="T103" fmla="*/ 108 h 124"/>
                  <a:gd name="T104" fmla="*/ 68 w 80"/>
                  <a:gd name="T105" fmla="*/ 108 h 124"/>
                  <a:gd name="T106" fmla="*/ 66 w 80"/>
                  <a:gd name="T107" fmla="*/ 104 h 124"/>
                  <a:gd name="T108" fmla="*/ 64 w 80"/>
                  <a:gd name="T109" fmla="*/ 98 h 124"/>
                  <a:gd name="T110" fmla="*/ 62 w 80"/>
                  <a:gd name="T111" fmla="*/ 96 h 124"/>
                  <a:gd name="T112" fmla="*/ 60 w 80"/>
                  <a:gd name="T113" fmla="*/ 92 h 124"/>
                  <a:gd name="T114" fmla="*/ 52 w 80"/>
                  <a:gd name="T115" fmla="*/ 84 h 1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"/>
                  <a:gd name="T175" fmla="*/ 0 h 124"/>
                  <a:gd name="T176" fmla="*/ 80 w 80"/>
                  <a:gd name="T177" fmla="*/ 124 h 1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" h="124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24" y="16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8" y="0"/>
                    </a:lnTo>
                    <a:close/>
                    <a:moveTo>
                      <a:pt x="52" y="84"/>
                    </a:moveTo>
                    <a:lnTo>
                      <a:pt x="52" y="84"/>
                    </a:lnTo>
                    <a:lnTo>
                      <a:pt x="54" y="80"/>
                    </a:lnTo>
                    <a:lnTo>
                      <a:pt x="52" y="78"/>
                    </a:lnTo>
                    <a:lnTo>
                      <a:pt x="52" y="74"/>
                    </a:lnTo>
                    <a:lnTo>
                      <a:pt x="50" y="72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2" y="64"/>
                    </a:lnTo>
                    <a:lnTo>
                      <a:pt x="50" y="60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48"/>
                    </a:lnTo>
                    <a:lnTo>
                      <a:pt x="36" y="42"/>
                    </a:lnTo>
                    <a:lnTo>
                      <a:pt x="32" y="42"/>
                    </a:lnTo>
                    <a:lnTo>
                      <a:pt x="26" y="44"/>
                    </a:lnTo>
                    <a:lnTo>
                      <a:pt x="22" y="48"/>
                    </a:lnTo>
                    <a:lnTo>
                      <a:pt x="20" y="52"/>
                    </a:lnTo>
                    <a:lnTo>
                      <a:pt x="20" y="54"/>
                    </a:lnTo>
                    <a:lnTo>
                      <a:pt x="22" y="56"/>
                    </a:lnTo>
                    <a:lnTo>
                      <a:pt x="24" y="60"/>
                    </a:lnTo>
                    <a:lnTo>
                      <a:pt x="30" y="64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6" y="80"/>
                    </a:lnTo>
                    <a:lnTo>
                      <a:pt x="36" y="84"/>
                    </a:lnTo>
                    <a:lnTo>
                      <a:pt x="38" y="86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6" y="102"/>
                    </a:lnTo>
                    <a:lnTo>
                      <a:pt x="48" y="106"/>
                    </a:lnTo>
                    <a:lnTo>
                      <a:pt x="52" y="108"/>
                    </a:lnTo>
                    <a:lnTo>
                      <a:pt x="52" y="112"/>
                    </a:lnTo>
                    <a:lnTo>
                      <a:pt x="54" y="114"/>
                    </a:lnTo>
                    <a:lnTo>
                      <a:pt x="54" y="116"/>
                    </a:lnTo>
                    <a:lnTo>
                      <a:pt x="54" y="118"/>
                    </a:lnTo>
                    <a:lnTo>
                      <a:pt x="58" y="122"/>
                    </a:lnTo>
                    <a:lnTo>
                      <a:pt x="62" y="124"/>
                    </a:lnTo>
                    <a:lnTo>
                      <a:pt x="68" y="122"/>
                    </a:lnTo>
                    <a:lnTo>
                      <a:pt x="72" y="120"/>
                    </a:lnTo>
                    <a:lnTo>
                      <a:pt x="74" y="118"/>
                    </a:lnTo>
                    <a:lnTo>
                      <a:pt x="76" y="116"/>
                    </a:lnTo>
                    <a:lnTo>
                      <a:pt x="76" y="112"/>
                    </a:lnTo>
                    <a:lnTo>
                      <a:pt x="76" y="110"/>
                    </a:lnTo>
                    <a:lnTo>
                      <a:pt x="78" y="108"/>
                    </a:lnTo>
                    <a:lnTo>
                      <a:pt x="80" y="104"/>
                    </a:lnTo>
                    <a:lnTo>
                      <a:pt x="80" y="100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8" y="96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70" y="100"/>
                    </a:lnTo>
                    <a:lnTo>
                      <a:pt x="72" y="104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98"/>
                    </a:lnTo>
                    <a:lnTo>
                      <a:pt x="62" y="96"/>
                    </a:lnTo>
                    <a:lnTo>
                      <a:pt x="60" y="92"/>
                    </a:lnTo>
                    <a:lnTo>
                      <a:pt x="56" y="92"/>
                    </a:lnTo>
                    <a:lnTo>
                      <a:pt x="52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79" name="Freeform 70">
                <a:extLst>
                  <a:ext uri="{FF2B5EF4-FFF2-40B4-BE49-F238E27FC236}">
                    <a16:creationId xmlns:a16="http://schemas.microsoft.com/office/drawing/2014/main" xmlns="" id="{90577308-9B6D-4D47-9DF0-BFBDBE90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" y="1383"/>
                <a:ext cx="86" cy="100"/>
              </a:xfrm>
              <a:custGeom>
                <a:avLst/>
                <a:gdLst>
                  <a:gd name="T0" fmla="*/ 38 w 86"/>
                  <a:gd name="T1" fmla="*/ 36 h 100"/>
                  <a:gd name="T2" fmla="*/ 36 w 86"/>
                  <a:gd name="T3" fmla="*/ 36 h 100"/>
                  <a:gd name="T4" fmla="*/ 24 w 86"/>
                  <a:gd name="T5" fmla="*/ 38 h 100"/>
                  <a:gd name="T6" fmla="*/ 16 w 86"/>
                  <a:gd name="T7" fmla="*/ 40 h 100"/>
                  <a:gd name="T8" fmla="*/ 14 w 86"/>
                  <a:gd name="T9" fmla="*/ 38 h 100"/>
                  <a:gd name="T10" fmla="*/ 12 w 86"/>
                  <a:gd name="T11" fmla="*/ 34 h 100"/>
                  <a:gd name="T12" fmla="*/ 12 w 86"/>
                  <a:gd name="T13" fmla="*/ 26 h 100"/>
                  <a:gd name="T14" fmla="*/ 16 w 86"/>
                  <a:gd name="T15" fmla="*/ 18 h 100"/>
                  <a:gd name="T16" fmla="*/ 24 w 86"/>
                  <a:gd name="T17" fmla="*/ 14 h 100"/>
                  <a:gd name="T18" fmla="*/ 26 w 86"/>
                  <a:gd name="T19" fmla="*/ 20 h 100"/>
                  <a:gd name="T20" fmla="*/ 30 w 86"/>
                  <a:gd name="T21" fmla="*/ 28 h 100"/>
                  <a:gd name="T22" fmla="*/ 34 w 86"/>
                  <a:gd name="T23" fmla="*/ 30 h 100"/>
                  <a:gd name="T24" fmla="*/ 42 w 86"/>
                  <a:gd name="T25" fmla="*/ 26 h 100"/>
                  <a:gd name="T26" fmla="*/ 42 w 86"/>
                  <a:gd name="T27" fmla="*/ 16 h 100"/>
                  <a:gd name="T28" fmla="*/ 38 w 86"/>
                  <a:gd name="T29" fmla="*/ 14 h 100"/>
                  <a:gd name="T30" fmla="*/ 36 w 86"/>
                  <a:gd name="T31" fmla="*/ 8 h 100"/>
                  <a:gd name="T32" fmla="*/ 26 w 86"/>
                  <a:gd name="T33" fmla="*/ 0 h 100"/>
                  <a:gd name="T34" fmla="*/ 16 w 86"/>
                  <a:gd name="T35" fmla="*/ 4 h 100"/>
                  <a:gd name="T36" fmla="*/ 10 w 86"/>
                  <a:gd name="T37" fmla="*/ 10 h 100"/>
                  <a:gd name="T38" fmla="*/ 2 w 86"/>
                  <a:gd name="T39" fmla="*/ 20 h 100"/>
                  <a:gd name="T40" fmla="*/ 2 w 86"/>
                  <a:gd name="T41" fmla="*/ 30 h 100"/>
                  <a:gd name="T42" fmla="*/ 4 w 86"/>
                  <a:gd name="T43" fmla="*/ 36 h 100"/>
                  <a:gd name="T44" fmla="*/ 10 w 86"/>
                  <a:gd name="T45" fmla="*/ 50 h 100"/>
                  <a:gd name="T46" fmla="*/ 16 w 86"/>
                  <a:gd name="T47" fmla="*/ 60 h 100"/>
                  <a:gd name="T48" fmla="*/ 22 w 86"/>
                  <a:gd name="T49" fmla="*/ 60 h 100"/>
                  <a:gd name="T50" fmla="*/ 30 w 86"/>
                  <a:gd name="T51" fmla="*/ 56 h 100"/>
                  <a:gd name="T52" fmla="*/ 38 w 86"/>
                  <a:gd name="T53" fmla="*/ 56 h 100"/>
                  <a:gd name="T54" fmla="*/ 42 w 86"/>
                  <a:gd name="T55" fmla="*/ 52 h 100"/>
                  <a:gd name="T56" fmla="*/ 52 w 86"/>
                  <a:gd name="T57" fmla="*/ 54 h 100"/>
                  <a:gd name="T58" fmla="*/ 62 w 86"/>
                  <a:gd name="T59" fmla="*/ 56 h 100"/>
                  <a:gd name="T60" fmla="*/ 70 w 86"/>
                  <a:gd name="T61" fmla="*/ 66 h 100"/>
                  <a:gd name="T62" fmla="*/ 72 w 86"/>
                  <a:gd name="T63" fmla="*/ 70 h 100"/>
                  <a:gd name="T64" fmla="*/ 72 w 86"/>
                  <a:gd name="T65" fmla="*/ 74 h 100"/>
                  <a:gd name="T66" fmla="*/ 70 w 86"/>
                  <a:gd name="T67" fmla="*/ 76 h 100"/>
                  <a:gd name="T68" fmla="*/ 56 w 86"/>
                  <a:gd name="T69" fmla="*/ 88 h 100"/>
                  <a:gd name="T70" fmla="*/ 54 w 86"/>
                  <a:gd name="T71" fmla="*/ 90 h 100"/>
                  <a:gd name="T72" fmla="*/ 52 w 86"/>
                  <a:gd name="T73" fmla="*/ 84 h 100"/>
                  <a:gd name="T74" fmla="*/ 54 w 86"/>
                  <a:gd name="T75" fmla="*/ 80 h 100"/>
                  <a:gd name="T76" fmla="*/ 56 w 86"/>
                  <a:gd name="T77" fmla="*/ 76 h 100"/>
                  <a:gd name="T78" fmla="*/ 64 w 86"/>
                  <a:gd name="T79" fmla="*/ 68 h 100"/>
                  <a:gd name="T80" fmla="*/ 64 w 86"/>
                  <a:gd name="T81" fmla="*/ 64 h 100"/>
                  <a:gd name="T82" fmla="*/ 54 w 86"/>
                  <a:gd name="T83" fmla="*/ 58 h 100"/>
                  <a:gd name="T84" fmla="*/ 46 w 86"/>
                  <a:gd name="T85" fmla="*/ 62 h 100"/>
                  <a:gd name="T86" fmla="*/ 38 w 86"/>
                  <a:gd name="T87" fmla="*/ 70 h 100"/>
                  <a:gd name="T88" fmla="*/ 40 w 86"/>
                  <a:gd name="T89" fmla="*/ 76 h 100"/>
                  <a:gd name="T90" fmla="*/ 42 w 86"/>
                  <a:gd name="T91" fmla="*/ 90 h 100"/>
                  <a:gd name="T92" fmla="*/ 44 w 86"/>
                  <a:gd name="T93" fmla="*/ 98 h 100"/>
                  <a:gd name="T94" fmla="*/ 48 w 86"/>
                  <a:gd name="T95" fmla="*/ 100 h 100"/>
                  <a:gd name="T96" fmla="*/ 64 w 86"/>
                  <a:gd name="T97" fmla="*/ 94 h 100"/>
                  <a:gd name="T98" fmla="*/ 72 w 86"/>
                  <a:gd name="T99" fmla="*/ 90 h 100"/>
                  <a:gd name="T100" fmla="*/ 78 w 86"/>
                  <a:gd name="T101" fmla="*/ 86 h 100"/>
                  <a:gd name="T102" fmla="*/ 84 w 86"/>
                  <a:gd name="T103" fmla="*/ 70 h 100"/>
                  <a:gd name="T104" fmla="*/ 86 w 86"/>
                  <a:gd name="T105" fmla="*/ 62 h 100"/>
                  <a:gd name="T106" fmla="*/ 82 w 86"/>
                  <a:gd name="T107" fmla="*/ 54 h 100"/>
                  <a:gd name="T108" fmla="*/ 80 w 86"/>
                  <a:gd name="T109" fmla="*/ 46 h 100"/>
                  <a:gd name="T110" fmla="*/ 70 w 86"/>
                  <a:gd name="T111" fmla="*/ 40 h 100"/>
                  <a:gd name="T112" fmla="*/ 60 w 86"/>
                  <a:gd name="T113" fmla="*/ 38 h 100"/>
                  <a:gd name="T114" fmla="*/ 54 w 86"/>
                  <a:gd name="T115" fmla="*/ 36 h 100"/>
                  <a:gd name="T116" fmla="*/ 48 w 86"/>
                  <a:gd name="T117" fmla="*/ 38 h 100"/>
                  <a:gd name="T118" fmla="*/ 40 w 86"/>
                  <a:gd name="T119" fmla="*/ 36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"/>
                  <a:gd name="T181" fmla="*/ 0 h 100"/>
                  <a:gd name="T182" fmla="*/ 86 w 86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" h="100">
                    <a:moveTo>
                      <a:pt x="40" y="36"/>
                    </a:moveTo>
                    <a:lnTo>
                      <a:pt x="40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28" y="38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4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6"/>
                    </a:lnTo>
                    <a:lnTo>
                      <a:pt x="30" y="28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40" y="28"/>
                    </a:lnTo>
                    <a:lnTo>
                      <a:pt x="42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2" y="16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4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6" y="60"/>
                    </a:lnTo>
                    <a:lnTo>
                      <a:pt x="20" y="60"/>
                    </a:lnTo>
                    <a:lnTo>
                      <a:pt x="22" y="60"/>
                    </a:lnTo>
                    <a:lnTo>
                      <a:pt x="28" y="58"/>
                    </a:lnTo>
                    <a:lnTo>
                      <a:pt x="30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8" y="52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8" y="54"/>
                    </a:lnTo>
                    <a:lnTo>
                      <a:pt x="62" y="56"/>
                    </a:lnTo>
                    <a:lnTo>
                      <a:pt x="64" y="62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2" y="74"/>
                    </a:lnTo>
                    <a:lnTo>
                      <a:pt x="70" y="76"/>
                    </a:lnTo>
                    <a:lnTo>
                      <a:pt x="68" y="80"/>
                    </a:lnTo>
                    <a:lnTo>
                      <a:pt x="66" y="84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2" y="84"/>
                    </a:lnTo>
                    <a:lnTo>
                      <a:pt x="54" y="80"/>
                    </a:lnTo>
                    <a:lnTo>
                      <a:pt x="54" y="78"/>
                    </a:lnTo>
                    <a:lnTo>
                      <a:pt x="56" y="76"/>
                    </a:lnTo>
                    <a:lnTo>
                      <a:pt x="58" y="74"/>
                    </a:lnTo>
                    <a:lnTo>
                      <a:pt x="60" y="74"/>
                    </a:lnTo>
                    <a:lnTo>
                      <a:pt x="64" y="68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8"/>
                    </a:lnTo>
                    <a:lnTo>
                      <a:pt x="54" y="58"/>
                    </a:lnTo>
                    <a:lnTo>
                      <a:pt x="48" y="62"/>
                    </a:lnTo>
                    <a:lnTo>
                      <a:pt x="46" y="62"/>
                    </a:lnTo>
                    <a:lnTo>
                      <a:pt x="42" y="64"/>
                    </a:lnTo>
                    <a:lnTo>
                      <a:pt x="38" y="70"/>
                    </a:lnTo>
                    <a:lnTo>
                      <a:pt x="38" y="74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6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8" y="100"/>
                    </a:lnTo>
                    <a:lnTo>
                      <a:pt x="58" y="96"/>
                    </a:lnTo>
                    <a:lnTo>
                      <a:pt x="64" y="94"/>
                    </a:lnTo>
                    <a:lnTo>
                      <a:pt x="68" y="92"/>
                    </a:lnTo>
                    <a:lnTo>
                      <a:pt x="72" y="90"/>
                    </a:lnTo>
                    <a:lnTo>
                      <a:pt x="76" y="88"/>
                    </a:lnTo>
                    <a:lnTo>
                      <a:pt x="78" y="86"/>
                    </a:lnTo>
                    <a:lnTo>
                      <a:pt x="82" y="80"/>
                    </a:lnTo>
                    <a:lnTo>
                      <a:pt x="84" y="70"/>
                    </a:lnTo>
                    <a:lnTo>
                      <a:pt x="86" y="66"/>
                    </a:lnTo>
                    <a:lnTo>
                      <a:pt x="86" y="62"/>
                    </a:lnTo>
                    <a:lnTo>
                      <a:pt x="86" y="58"/>
                    </a:lnTo>
                    <a:lnTo>
                      <a:pt x="82" y="54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58" y="36"/>
                    </a:lnTo>
                    <a:lnTo>
                      <a:pt x="54" y="36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0" name="Freeform 71">
                <a:extLst>
                  <a:ext uri="{FF2B5EF4-FFF2-40B4-BE49-F238E27FC236}">
                    <a16:creationId xmlns:a16="http://schemas.microsoft.com/office/drawing/2014/main" xmlns="" id="{DF926BCD-65F8-4BC8-9207-2459859A0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" y="1443"/>
                <a:ext cx="128" cy="90"/>
              </a:xfrm>
              <a:custGeom>
                <a:avLst/>
                <a:gdLst>
                  <a:gd name="T0" fmla="*/ 50 w 128"/>
                  <a:gd name="T1" fmla="*/ 4 h 90"/>
                  <a:gd name="T2" fmla="*/ 38 w 128"/>
                  <a:gd name="T3" fmla="*/ 2 h 90"/>
                  <a:gd name="T4" fmla="*/ 34 w 128"/>
                  <a:gd name="T5" fmla="*/ 12 h 90"/>
                  <a:gd name="T6" fmla="*/ 40 w 128"/>
                  <a:gd name="T7" fmla="*/ 18 h 90"/>
                  <a:gd name="T8" fmla="*/ 48 w 128"/>
                  <a:gd name="T9" fmla="*/ 24 h 90"/>
                  <a:gd name="T10" fmla="*/ 54 w 128"/>
                  <a:gd name="T11" fmla="*/ 38 h 90"/>
                  <a:gd name="T12" fmla="*/ 58 w 128"/>
                  <a:gd name="T13" fmla="*/ 44 h 90"/>
                  <a:gd name="T14" fmla="*/ 62 w 128"/>
                  <a:gd name="T15" fmla="*/ 50 h 90"/>
                  <a:gd name="T16" fmla="*/ 64 w 128"/>
                  <a:gd name="T17" fmla="*/ 56 h 90"/>
                  <a:gd name="T18" fmla="*/ 66 w 128"/>
                  <a:gd name="T19" fmla="*/ 62 h 90"/>
                  <a:gd name="T20" fmla="*/ 76 w 128"/>
                  <a:gd name="T21" fmla="*/ 80 h 90"/>
                  <a:gd name="T22" fmla="*/ 78 w 128"/>
                  <a:gd name="T23" fmla="*/ 74 h 90"/>
                  <a:gd name="T24" fmla="*/ 74 w 128"/>
                  <a:gd name="T25" fmla="*/ 64 h 90"/>
                  <a:gd name="T26" fmla="*/ 70 w 128"/>
                  <a:gd name="T27" fmla="*/ 56 h 90"/>
                  <a:gd name="T28" fmla="*/ 70 w 128"/>
                  <a:gd name="T29" fmla="*/ 46 h 90"/>
                  <a:gd name="T30" fmla="*/ 80 w 128"/>
                  <a:gd name="T31" fmla="*/ 50 h 90"/>
                  <a:gd name="T32" fmla="*/ 90 w 128"/>
                  <a:gd name="T33" fmla="*/ 54 h 90"/>
                  <a:gd name="T34" fmla="*/ 98 w 128"/>
                  <a:gd name="T35" fmla="*/ 62 h 90"/>
                  <a:gd name="T36" fmla="*/ 106 w 128"/>
                  <a:gd name="T37" fmla="*/ 64 h 90"/>
                  <a:gd name="T38" fmla="*/ 114 w 128"/>
                  <a:gd name="T39" fmla="*/ 70 h 90"/>
                  <a:gd name="T40" fmla="*/ 120 w 128"/>
                  <a:gd name="T41" fmla="*/ 72 h 90"/>
                  <a:gd name="T42" fmla="*/ 126 w 128"/>
                  <a:gd name="T43" fmla="*/ 68 h 90"/>
                  <a:gd name="T44" fmla="*/ 118 w 128"/>
                  <a:gd name="T45" fmla="*/ 62 h 90"/>
                  <a:gd name="T46" fmla="*/ 114 w 128"/>
                  <a:gd name="T47" fmla="*/ 58 h 90"/>
                  <a:gd name="T48" fmla="*/ 110 w 128"/>
                  <a:gd name="T49" fmla="*/ 50 h 90"/>
                  <a:gd name="T50" fmla="*/ 106 w 128"/>
                  <a:gd name="T51" fmla="*/ 48 h 90"/>
                  <a:gd name="T52" fmla="*/ 90 w 128"/>
                  <a:gd name="T53" fmla="*/ 40 h 90"/>
                  <a:gd name="T54" fmla="*/ 86 w 128"/>
                  <a:gd name="T55" fmla="*/ 34 h 90"/>
                  <a:gd name="T56" fmla="*/ 78 w 128"/>
                  <a:gd name="T57" fmla="*/ 24 h 90"/>
                  <a:gd name="T58" fmla="*/ 74 w 128"/>
                  <a:gd name="T59" fmla="*/ 22 h 90"/>
                  <a:gd name="T60" fmla="*/ 66 w 128"/>
                  <a:gd name="T61" fmla="*/ 18 h 90"/>
                  <a:gd name="T62" fmla="*/ 60 w 128"/>
                  <a:gd name="T63" fmla="*/ 16 h 90"/>
                  <a:gd name="T64" fmla="*/ 8 w 128"/>
                  <a:gd name="T65" fmla="*/ 32 h 90"/>
                  <a:gd name="T66" fmla="*/ 4 w 128"/>
                  <a:gd name="T67" fmla="*/ 42 h 90"/>
                  <a:gd name="T68" fmla="*/ 0 w 128"/>
                  <a:gd name="T69" fmla="*/ 48 h 90"/>
                  <a:gd name="T70" fmla="*/ 4 w 128"/>
                  <a:gd name="T71" fmla="*/ 50 h 90"/>
                  <a:gd name="T72" fmla="*/ 16 w 128"/>
                  <a:gd name="T73" fmla="*/ 46 h 90"/>
                  <a:gd name="T74" fmla="*/ 24 w 128"/>
                  <a:gd name="T75" fmla="*/ 56 h 90"/>
                  <a:gd name="T76" fmla="*/ 30 w 128"/>
                  <a:gd name="T77" fmla="*/ 62 h 90"/>
                  <a:gd name="T78" fmla="*/ 40 w 128"/>
                  <a:gd name="T79" fmla="*/ 70 h 90"/>
                  <a:gd name="T80" fmla="*/ 46 w 128"/>
                  <a:gd name="T81" fmla="*/ 80 h 90"/>
                  <a:gd name="T82" fmla="*/ 52 w 128"/>
                  <a:gd name="T83" fmla="*/ 84 h 90"/>
                  <a:gd name="T84" fmla="*/ 64 w 128"/>
                  <a:gd name="T85" fmla="*/ 90 h 90"/>
                  <a:gd name="T86" fmla="*/ 76 w 128"/>
                  <a:gd name="T87" fmla="*/ 90 h 90"/>
                  <a:gd name="T88" fmla="*/ 80 w 128"/>
                  <a:gd name="T89" fmla="*/ 82 h 90"/>
                  <a:gd name="T90" fmla="*/ 72 w 128"/>
                  <a:gd name="T91" fmla="*/ 84 h 90"/>
                  <a:gd name="T92" fmla="*/ 66 w 128"/>
                  <a:gd name="T93" fmla="*/ 78 h 90"/>
                  <a:gd name="T94" fmla="*/ 60 w 128"/>
                  <a:gd name="T95" fmla="*/ 72 h 90"/>
                  <a:gd name="T96" fmla="*/ 52 w 128"/>
                  <a:gd name="T97" fmla="*/ 66 h 90"/>
                  <a:gd name="T98" fmla="*/ 48 w 128"/>
                  <a:gd name="T99" fmla="*/ 64 h 90"/>
                  <a:gd name="T100" fmla="*/ 44 w 128"/>
                  <a:gd name="T101" fmla="*/ 56 h 90"/>
                  <a:gd name="T102" fmla="*/ 38 w 128"/>
                  <a:gd name="T103" fmla="*/ 44 h 90"/>
                  <a:gd name="T104" fmla="*/ 30 w 128"/>
                  <a:gd name="T105" fmla="*/ 36 h 90"/>
                  <a:gd name="T106" fmla="*/ 28 w 128"/>
                  <a:gd name="T107" fmla="*/ 30 h 90"/>
                  <a:gd name="T108" fmla="*/ 22 w 128"/>
                  <a:gd name="T109" fmla="*/ 26 h 90"/>
                  <a:gd name="T110" fmla="*/ 8 w 128"/>
                  <a:gd name="T111" fmla="*/ 32 h 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"/>
                  <a:gd name="T169" fmla="*/ 0 h 90"/>
                  <a:gd name="T170" fmla="*/ 128 w 128"/>
                  <a:gd name="T171" fmla="*/ 90 h 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" h="90">
                    <a:moveTo>
                      <a:pt x="56" y="6"/>
                    </a:moveTo>
                    <a:lnTo>
                      <a:pt x="56" y="6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8" y="24"/>
                    </a:lnTo>
                    <a:lnTo>
                      <a:pt x="50" y="30"/>
                    </a:lnTo>
                    <a:lnTo>
                      <a:pt x="52" y="34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8" y="44"/>
                    </a:lnTo>
                    <a:lnTo>
                      <a:pt x="60" y="46"/>
                    </a:lnTo>
                    <a:lnTo>
                      <a:pt x="60" y="48"/>
                    </a:lnTo>
                    <a:lnTo>
                      <a:pt x="62" y="50"/>
                    </a:lnTo>
                    <a:lnTo>
                      <a:pt x="62" y="54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70" y="66"/>
                    </a:lnTo>
                    <a:lnTo>
                      <a:pt x="72" y="70"/>
                    </a:lnTo>
                    <a:lnTo>
                      <a:pt x="74" y="74"/>
                    </a:lnTo>
                    <a:lnTo>
                      <a:pt x="76" y="80"/>
                    </a:lnTo>
                    <a:lnTo>
                      <a:pt x="78" y="78"/>
                    </a:lnTo>
                    <a:lnTo>
                      <a:pt x="78" y="76"/>
                    </a:lnTo>
                    <a:lnTo>
                      <a:pt x="78" y="74"/>
                    </a:lnTo>
                    <a:lnTo>
                      <a:pt x="76" y="68"/>
                    </a:lnTo>
                    <a:lnTo>
                      <a:pt x="74" y="64"/>
                    </a:lnTo>
                    <a:lnTo>
                      <a:pt x="72" y="62"/>
                    </a:lnTo>
                    <a:lnTo>
                      <a:pt x="72" y="58"/>
                    </a:lnTo>
                    <a:lnTo>
                      <a:pt x="70" y="56"/>
                    </a:lnTo>
                    <a:lnTo>
                      <a:pt x="70" y="50"/>
                    </a:lnTo>
                    <a:lnTo>
                      <a:pt x="70" y="46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6" y="46"/>
                    </a:lnTo>
                    <a:lnTo>
                      <a:pt x="80" y="50"/>
                    </a:lnTo>
                    <a:lnTo>
                      <a:pt x="82" y="52"/>
                    </a:lnTo>
                    <a:lnTo>
                      <a:pt x="90" y="54"/>
                    </a:lnTo>
                    <a:lnTo>
                      <a:pt x="92" y="56"/>
                    </a:lnTo>
                    <a:lnTo>
                      <a:pt x="96" y="60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6" y="64"/>
                    </a:lnTo>
                    <a:lnTo>
                      <a:pt x="108" y="68"/>
                    </a:lnTo>
                    <a:lnTo>
                      <a:pt x="114" y="68"/>
                    </a:lnTo>
                    <a:lnTo>
                      <a:pt x="114" y="70"/>
                    </a:lnTo>
                    <a:lnTo>
                      <a:pt x="118" y="72"/>
                    </a:lnTo>
                    <a:lnTo>
                      <a:pt x="120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26" y="68"/>
                    </a:lnTo>
                    <a:lnTo>
                      <a:pt x="126" y="66"/>
                    </a:lnTo>
                    <a:lnTo>
                      <a:pt x="122" y="64"/>
                    </a:lnTo>
                    <a:lnTo>
                      <a:pt x="118" y="62"/>
                    </a:lnTo>
                    <a:lnTo>
                      <a:pt x="116" y="60"/>
                    </a:lnTo>
                    <a:lnTo>
                      <a:pt x="114" y="60"/>
                    </a:lnTo>
                    <a:lnTo>
                      <a:pt x="114" y="58"/>
                    </a:lnTo>
                    <a:lnTo>
                      <a:pt x="112" y="52"/>
                    </a:lnTo>
                    <a:lnTo>
                      <a:pt x="110" y="50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98" y="42"/>
                    </a:lnTo>
                    <a:lnTo>
                      <a:pt x="90" y="40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0" y="30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2"/>
                    </a:lnTo>
                    <a:lnTo>
                      <a:pt x="70" y="20"/>
                    </a:lnTo>
                    <a:lnTo>
                      <a:pt x="68" y="20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0" y="16"/>
                    </a:lnTo>
                    <a:lnTo>
                      <a:pt x="58" y="10"/>
                    </a:lnTo>
                    <a:lnTo>
                      <a:pt x="56" y="6"/>
                    </a:lnTo>
                    <a:close/>
                    <a:moveTo>
                      <a:pt x="8" y="32"/>
                    </a:moveTo>
                    <a:lnTo>
                      <a:pt x="8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6" y="46"/>
                    </a:lnTo>
                    <a:lnTo>
                      <a:pt x="20" y="54"/>
                    </a:lnTo>
                    <a:lnTo>
                      <a:pt x="24" y="56"/>
                    </a:lnTo>
                    <a:lnTo>
                      <a:pt x="26" y="58"/>
                    </a:lnTo>
                    <a:lnTo>
                      <a:pt x="28" y="60"/>
                    </a:lnTo>
                    <a:lnTo>
                      <a:pt x="30" y="62"/>
                    </a:lnTo>
                    <a:lnTo>
                      <a:pt x="34" y="68"/>
                    </a:lnTo>
                    <a:lnTo>
                      <a:pt x="38" y="68"/>
                    </a:lnTo>
                    <a:lnTo>
                      <a:pt x="40" y="70"/>
                    </a:lnTo>
                    <a:lnTo>
                      <a:pt x="42" y="74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50" y="80"/>
                    </a:lnTo>
                    <a:lnTo>
                      <a:pt x="52" y="84"/>
                    </a:lnTo>
                    <a:lnTo>
                      <a:pt x="56" y="86"/>
                    </a:lnTo>
                    <a:lnTo>
                      <a:pt x="60" y="88"/>
                    </a:lnTo>
                    <a:lnTo>
                      <a:pt x="64" y="90"/>
                    </a:lnTo>
                    <a:lnTo>
                      <a:pt x="70" y="90"/>
                    </a:lnTo>
                    <a:lnTo>
                      <a:pt x="74" y="90"/>
                    </a:lnTo>
                    <a:lnTo>
                      <a:pt x="76" y="90"/>
                    </a:lnTo>
                    <a:lnTo>
                      <a:pt x="80" y="88"/>
                    </a:lnTo>
                    <a:lnTo>
                      <a:pt x="80" y="86"/>
                    </a:lnTo>
                    <a:lnTo>
                      <a:pt x="80" y="82"/>
                    </a:lnTo>
                    <a:lnTo>
                      <a:pt x="78" y="82"/>
                    </a:lnTo>
                    <a:lnTo>
                      <a:pt x="74" y="84"/>
                    </a:lnTo>
                    <a:lnTo>
                      <a:pt x="72" y="84"/>
                    </a:lnTo>
                    <a:lnTo>
                      <a:pt x="68" y="8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2" y="74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6" y="68"/>
                    </a:lnTo>
                    <a:lnTo>
                      <a:pt x="52" y="66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0"/>
                    </a:lnTo>
                    <a:lnTo>
                      <a:pt x="44" y="56"/>
                    </a:lnTo>
                    <a:lnTo>
                      <a:pt x="40" y="50"/>
                    </a:lnTo>
                    <a:lnTo>
                      <a:pt x="38" y="44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6" y="28"/>
                    </a:lnTo>
                    <a:lnTo>
                      <a:pt x="22" y="26"/>
                    </a:lnTo>
                    <a:lnTo>
                      <a:pt x="18" y="28"/>
                    </a:lnTo>
                    <a:lnTo>
                      <a:pt x="16" y="30"/>
                    </a:lnTo>
                    <a:lnTo>
                      <a:pt x="12" y="30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1" name="Freeform 72">
                <a:extLst>
                  <a:ext uri="{FF2B5EF4-FFF2-40B4-BE49-F238E27FC236}">
                    <a16:creationId xmlns:a16="http://schemas.microsoft.com/office/drawing/2014/main" xmlns="" id="{2A15C210-8FBD-40F9-86B3-8D435FF1C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3" y="1167"/>
                <a:ext cx="86" cy="152"/>
              </a:xfrm>
              <a:custGeom>
                <a:avLst/>
                <a:gdLst>
                  <a:gd name="T0" fmla="*/ 84 w 86"/>
                  <a:gd name="T1" fmla="*/ 96 h 152"/>
                  <a:gd name="T2" fmla="*/ 84 w 86"/>
                  <a:gd name="T3" fmla="*/ 90 h 152"/>
                  <a:gd name="T4" fmla="*/ 82 w 86"/>
                  <a:gd name="T5" fmla="*/ 78 h 152"/>
                  <a:gd name="T6" fmla="*/ 70 w 86"/>
                  <a:gd name="T7" fmla="*/ 62 h 152"/>
                  <a:gd name="T8" fmla="*/ 60 w 86"/>
                  <a:gd name="T9" fmla="*/ 56 h 152"/>
                  <a:gd name="T10" fmla="*/ 40 w 86"/>
                  <a:gd name="T11" fmla="*/ 66 h 152"/>
                  <a:gd name="T12" fmla="*/ 26 w 86"/>
                  <a:gd name="T13" fmla="*/ 70 h 152"/>
                  <a:gd name="T14" fmla="*/ 28 w 86"/>
                  <a:gd name="T15" fmla="*/ 64 h 152"/>
                  <a:gd name="T16" fmla="*/ 32 w 86"/>
                  <a:gd name="T17" fmla="*/ 56 h 152"/>
                  <a:gd name="T18" fmla="*/ 30 w 86"/>
                  <a:gd name="T19" fmla="*/ 40 h 152"/>
                  <a:gd name="T20" fmla="*/ 30 w 86"/>
                  <a:gd name="T21" fmla="*/ 30 h 152"/>
                  <a:gd name="T22" fmla="*/ 30 w 86"/>
                  <a:gd name="T23" fmla="*/ 22 h 152"/>
                  <a:gd name="T24" fmla="*/ 32 w 86"/>
                  <a:gd name="T25" fmla="*/ 10 h 152"/>
                  <a:gd name="T26" fmla="*/ 16 w 86"/>
                  <a:gd name="T27" fmla="*/ 0 h 152"/>
                  <a:gd name="T28" fmla="*/ 2 w 86"/>
                  <a:gd name="T29" fmla="*/ 2 h 152"/>
                  <a:gd name="T30" fmla="*/ 12 w 86"/>
                  <a:gd name="T31" fmla="*/ 10 h 152"/>
                  <a:gd name="T32" fmla="*/ 14 w 86"/>
                  <a:gd name="T33" fmla="*/ 20 h 152"/>
                  <a:gd name="T34" fmla="*/ 14 w 86"/>
                  <a:gd name="T35" fmla="*/ 30 h 152"/>
                  <a:gd name="T36" fmla="*/ 12 w 86"/>
                  <a:gd name="T37" fmla="*/ 38 h 152"/>
                  <a:gd name="T38" fmla="*/ 14 w 86"/>
                  <a:gd name="T39" fmla="*/ 52 h 152"/>
                  <a:gd name="T40" fmla="*/ 14 w 86"/>
                  <a:gd name="T41" fmla="*/ 64 h 152"/>
                  <a:gd name="T42" fmla="*/ 16 w 86"/>
                  <a:gd name="T43" fmla="*/ 70 h 152"/>
                  <a:gd name="T44" fmla="*/ 14 w 86"/>
                  <a:gd name="T45" fmla="*/ 88 h 152"/>
                  <a:gd name="T46" fmla="*/ 16 w 86"/>
                  <a:gd name="T47" fmla="*/ 102 h 152"/>
                  <a:gd name="T48" fmla="*/ 14 w 86"/>
                  <a:gd name="T49" fmla="*/ 116 h 152"/>
                  <a:gd name="T50" fmla="*/ 14 w 86"/>
                  <a:gd name="T51" fmla="*/ 130 h 152"/>
                  <a:gd name="T52" fmla="*/ 12 w 86"/>
                  <a:gd name="T53" fmla="*/ 142 h 152"/>
                  <a:gd name="T54" fmla="*/ 32 w 86"/>
                  <a:gd name="T55" fmla="*/ 152 h 152"/>
                  <a:gd name="T56" fmla="*/ 30 w 86"/>
                  <a:gd name="T57" fmla="*/ 140 h 152"/>
                  <a:gd name="T58" fmla="*/ 46 w 86"/>
                  <a:gd name="T59" fmla="*/ 140 h 152"/>
                  <a:gd name="T60" fmla="*/ 56 w 86"/>
                  <a:gd name="T61" fmla="*/ 146 h 152"/>
                  <a:gd name="T62" fmla="*/ 60 w 86"/>
                  <a:gd name="T63" fmla="*/ 138 h 152"/>
                  <a:gd name="T64" fmla="*/ 68 w 86"/>
                  <a:gd name="T65" fmla="*/ 136 h 152"/>
                  <a:gd name="T66" fmla="*/ 76 w 86"/>
                  <a:gd name="T67" fmla="*/ 128 h 152"/>
                  <a:gd name="T68" fmla="*/ 82 w 86"/>
                  <a:gd name="T69" fmla="*/ 116 h 152"/>
                  <a:gd name="T70" fmla="*/ 86 w 86"/>
                  <a:gd name="T71" fmla="*/ 104 h 152"/>
                  <a:gd name="T72" fmla="*/ 34 w 86"/>
                  <a:gd name="T73" fmla="*/ 94 h 152"/>
                  <a:gd name="T74" fmla="*/ 38 w 86"/>
                  <a:gd name="T75" fmla="*/ 84 h 152"/>
                  <a:gd name="T76" fmla="*/ 40 w 86"/>
                  <a:gd name="T77" fmla="*/ 68 h 152"/>
                  <a:gd name="T78" fmla="*/ 52 w 86"/>
                  <a:gd name="T79" fmla="*/ 66 h 152"/>
                  <a:gd name="T80" fmla="*/ 62 w 86"/>
                  <a:gd name="T81" fmla="*/ 70 h 152"/>
                  <a:gd name="T82" fmla="*/ 68 w 86"/>
                  <a:gd name="T83" fmla="*/ 78 h 152"/>
                  <a:gd name="T84" fmla="*/ 70 w 86"/>
                  <a:gd name="T85" fmla="*/ 94 h 152"/>
                  <a:gd name="T86" fmla="*/ 68 w 86"/>
                  <a:gd name="T87" fmla="*/ 102 h 152"/>
                  <a:gd name="T88" fmla="*/ 66 w 86"/>
                  <a:gd name="T89" fmla="*/ 110 h 152"/>
                  <a:gd name="T90" fmla="*/ 60 w 86"/>
                  <a:gd name="T91" fmla="*/ 112 h 152"/>
                  <a:gd name="T92" fmla="*/ 44 w 86"/>
                  <a:gd name="T93" fmla="*/ 112 h 152"/>
                  <a:gd name="T94" fmla="*/ 38 w 86"/>
                  <a:gd name="T95" fmla="*/ 120 h 152"/>
                  <a:gd name="T96" fmla="*/ 36 w 86"/>
                  <a:gd name="T97" fmla="*/ 126 h 152"/>
                  <a:gd name="T98" fmla="*/ 32 w 86"/>
                  <a:gd name="T99" fmla="*/ 116 h 152"/>
                  <a:gd name="T100" fmla="*/ 30 w 86"/>
                  <a:gd name="T101" fmla="*/ 104 h 152"/>
                  <a:gd name="T102" fmla="*/ 60 w 86"/>
                  <a:gd name="T103" fmla="*/ 122 h 152"/>
                  <a:gd name="T104" fmla="*/ 56 w 86"/>
                  <a:gd name="T105" fmla="*/ 126 h 1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6"/>
                  <a:gd name="T160" fmla="*/ 0 h 152"/>
                  <a:gd name="T161" fmla="*/ 86 w 86"/>
                  <a:gd name="T162" fmla="*/ 152 h 15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6" h="152">
                    <a:moveTo>
                      <a:pt x="86" y="102"/>
                    </a:moveTo>
                    <a:lnTo>
                      <a:pt x="86" y="102"/>
                    </a:lnTo>
                    <a:lnTo>
                      <a:pt x="86" y="98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2" y="92"/>
                    </a:lnTo>
                    <a:lnTo>
                      <a:pt x="84" y="90"/>
                    </a:lnTo>
                    <a:lnTo>
                      <a:pt x="84" y="88"/>
                    </a:lnTo>
                    <a:lnTo>
                      <a:pt x="84" y="86"/>
                    </a:lnTo>
                    <a:lnTo>
                      <a:pt x="82" y="78"/>
                    </a:lnTo>
                    <a:lnTo>
                      <a:pt x="80" y="70"/>
                    </a:lnTo>
                    <a:lnTo>
                      <a:pt x="78" y="66"/>
                    </a:lnTo>
                    <a:lnTo>
                      <a:pt x="74" y="62"/>
                    </a:lnTo>
                    <a:lnTo>
                      <a:pt x="70" y="62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0" y="56"/>
                    </a:lnTo>
                    <a:lnTo>
                      <a:pt x="50" y="58"/>
                    </a:lnTo>
                    <a:lnTo>
                      <a:pt x="44" y="62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0" y="68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26" y="68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2" y="60"/>
                    </a:lnTo>
                    <a:lnTo>
                      <a:pt x="32" y="56"/>
                    </a:lnTo>
                    <a:lnTo>
                      <a:pt x="32" y="50"/>
                    </a:lnTo>
                    <a:lnTo>
                      <a:pt x="28" y="44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30" y="26"/>
                    </a:lnTo>
                    <a:lnTo>
                      <a:pt x="32" y="24"/>
                    </a:lnTo>
                    <a:lnTo>
                      <a:pt x="30" y="22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4" y="74"/>
                    </a:lnTo>
                    <a:lnTo>
                      <a:pt x="12" y="80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6" y="94"/>
                    </a:lnTo>
                    <a:lnTo>
                      <a:pt x="16" y="98"/>
                    </a:lnTo>
                    <a:lnTo>
                      <a:pt x="16" y="102"/>
                    </a:lnTo>
                    <a:lnTo>
                      <a:pt x="16" y="106"/>
                    </a:lnTo>
                    <a:lnTo>
                      <a:pt x="16" y="114"/>
                    </a:lnTo>
                    <a:lnTo>
                      <a:pt x="14" y="116"/>
                    </a:lnTo>
                    <a:lnTo>
                      <a:pt x="14" y="118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8"/>
                    </a:lnTo>
                    <a:lnTo>
                      <a:pt x="12" y="142"/>
                    </a:lnTo>
                    <a:lnTo>
                      <a:pt x="18" y="150"/>
                    </a:lnTo>
                    <a:lnTo>
                      <a:pt x="22" y="152"/>
                    </a:lnTo>
                    <a:lnTo>
                      <a:pt x="28" y="152"/>
                    </a:lnTo>
                    <a:lnTo>
                      <a:pt x="32" y="152"/>
                    </a:lnTo>
                    <a:lnTo>
                      <a:pt x="34" y="146"/>
                    </a:lnTo>
                    <a:lnTo>
                      <a:pt x="34" y="144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34" y="138"/>
                    </a:lnTo>
                    <a:lnTo>
                      <a:pt x="38" y="134"/>
                    </a:lnTo>
                    <a:lnTo>
                      <a:pt x="46" y="140"/>
                    </a:lnTo>
                    <a:lnTo>
                      <a:pt x="50" y="144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60" y="144"/>
                    </a:lnTo>
                    <a:lnTo>
                      <a:pt x="62" y="142"/>
                    </a:lnTo>
                    <a:lnTo>
                      <a:pt x="60" y="138"/>
                    </a:lnTo>
                    <a:lnTo>
                      <a:pt x="66" y="138"/>
                    </a:lnTo>
                    <a:lnTo>
                      <a:pt x="68" y="136"/>
                    </a:lnTo>
                    <a:lnTo>
                      <a:pt x="70" y="134"/>
                    </a:lnTo>
                    <a:lnTo>
                      <a:pt x="70" y="132"/>
                    </a:lnTo>
                    <a:lnTo>
                      <a:pt x="74" y="130"/>
                    </a:lnTo>
                    <a:lnTo>
                      <a:pt x="76" y="128"/>
                    </a:lnTo>
                    <a:lnTo>
                      <a:pt x="78" y="126"/>
                    </a:lnTo>
                    <a:lnTo>
                      <a:pt x="78" y="122"/>
                    </a:lnTo>
                    <a:lnTo>
                      <a:pt x="80" y="120"/>
                    </a:lnTo>
                    <a:lnTo>
                      <a:pt x="82" y="116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6" y="102"/>
                    </a:lnTo>
                    <a:close/>
                    <a:moveTo>
                      <a:pt x="30" y="96"/>
                    </a:moveTo>
                    <a:lnTo>
                      <a:pt x="30" y="96"/>
                    </a:lnTo>
                    <a:lnTo>
                      <a:pt x="34" y="94"/>
                    </a:lnTo>
                    <a:lnTo>
                      <a:pt x="36" y="92"/>
                    </a:lnTo>
                    <a:lnTo>
                      <a:pt x="34" y="88"/>
                    </a:lnTo>
                    <a:lnTo>
                      <a:pt x="34" y="86"/>
                    </a:lnTo>
                    <a:lnTo>
                      <a:pt x="38" y="84"/>
                    </a:lnTo>
                    <a:lnTo>
                      <a:pt x="38" y="80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40" y="68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8" y="66"/>
                    </a:lnTo>
                    <a:lnTo>
                      <a:pt x="60" y="68"/>
                    </a:lnTo>
                    <a:lnTo>
                      <a:pt x="62" y="70"/>
                    </a:lnTo>
                    <a:lnTo>
                      <a:pt x="62" y="74"/>
                    </a:lnTo>
                    <a:lnTo>
                      <a:pt x="66" y="76"/>
                    </a:lnTo>
                    <a:lnTo>
                      <a:pt x="68" y="78"/>
                    </a:lnTo>
                    <a:lnTo>
                      <a:pt x="66" y="82"/>
                    </a:lnTo>
                    <a:lnTo>
                      <a:pt x="66" y="84"/>
                    </a:lnTo>
                    <a:lnTo>
                      <a:pt x="68" y="86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66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6" y="112"/>
                    </a:lnTo>
                    <a:lnTo>
                      <a:pt x="64" y="116"/>
                    </a:lnTo>
                    <a:lnTo>
                      <a:pt x="62" y="114"/>
                    </a:lnTo>
                    <a:lnTo>
                      <a:pt x="60" y="112"/>
                    </a:lnTo>
                    <a:lnTo>
                      <a:pt x="58" y="110"/>
                    </a:lnTo>
                    <a:lnTo>
                      <a:pt x="54" y="110"/>
                    </a:lnTo>
                    <a:lnTo>
                      <a:pt x="44" y="112"/>
                    </a:lnTo>
                    <a:lnTo>
                      <a:pt x="42" y="116"/>
                    </a:lnTo>
                    <a:lnTo>
                      <a:pt x="38" y="120"/>
                    </a:lnTo>
                    <a:lnTo>
                      <a:pt x="36" y="122"/>
                    </a:lnTo>
                    <a:lnTo>
                      <a:pt x="36" y="124"/>
                    </a:lnTo>
                    <a:lnTo>
                      <a:pt x="36" y="126"/>
                    </a:lnTo>
                    <a:lnTo>
                      <a:pt x="32" y="122"/>
                    </a:lnTo>
                    <a:lnTo>
                      <a:pt x="34" y="118"/>
                    </a:lnTo>
                    <a:lnTo>
                      <a:pt x="32" y="116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0" y="104"/>
                    </a:lnTo>
                    <a:lnTo>
                      <a:pt x="30" y="96"/>
                    </a:lnTo>
                    <a:close/>
                    <a:moveTo>
                      <a:pt x="54" y="122"/>
                    </a:moveTo>
                    <a:lnTo>
                      <a:pt x="54" y="122"/>
                    </a:lnTo>
                    <a:lnTo>
                      <a:pt x="56" y="122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4" y="124"/>
                    </a:lnTo>
                    <a:lnTo>
                      <a:pt x="54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2" name="Freeform 73">
                <a:extLst>
                  <a:ext uri="{FF2B5EF4-FFF2-40B4-BE49-F238E27FC236}">
                    <a16:creationId xmlns:a16="http://schemas.microsoft.com/office/drawing/2014/main" xmlns="" id="{5B27C1EE-11DA-4D81-98AD-CAF23BAC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1169"/>
                <a:ext cx="54" cy="172"/>
              </a:xfrm>
              <a:custGeom>
                <a:avLst/>
                <a:gdLst>
                  <a:gd name="T0" fmla="*/ 22 w 54"/>
                  <a:gd name="T1" fmla="*/ 138 h 172"/>
                  <a:gd name="T2" fmla="*/ 26 w 54"/>
                  <a:gd name="T3" fmla="*/ 128 h 172"/>
                  <a:gd name="T4" fmla="*/ 26 w 54"/>
                  <a:gd name="T5" fmla="*/ 122 h 172"/>
                  <a:gd name="T6" fmla="*/ 30 w 54"/>
                  <a:gd name="T7" fmla="*/ 116 h 172"/>
                  <a:gd name="T8" fmla="*/ 26 w 54"/>
                  <a:gd name="T9" fmla="*/ 98 h 172"/>
                  <a:gd name="T10" fmla="*/ 32 w 54"/>
                  <a:gd name="T11" fmla="*/ 88 h 172"/>
                  <a:gd name="T12" fmla="*/ 36 w 54"/>
                  <a:gd name="T13" fmla="*/ 80 h 172"/>
                  <a:gd name="T14" fmla="*/ 32 w 54"/>
                  <a:gd name="T15" fmla="*/ 64 h 172"/>
                  <a:gd name="T16" fmla="*/ 34 w 54"/>
                  <a:gd name="T17" fmla="*/ 52 h 172"/>
                  <a:gd name="T18" fmla="*/ 40 w 54"/>
                  <a:gd name="T19" fmla="*/ 46 h 172"/>
                  <a:gd name="T20" fmla="*/ 40 w 54"/>
                  <a:gd name="T21" fmla="*/ 40 h 172"/>
                  <a:gd name="T22" fmla="*/ 34 w 54"/>
                  <a:gd name="T23" fmla="*/ 34 h 172"/>
                  <a:gd name="T24" fmla="*/ 38 w 54"/>
                  <a:gd name="T25" fmla="*/ 24 h 172"/>
                  <a:gd name="T26" fmla="*/ 42 w 54"/>
                  <a:gd name="T27" fmla="*/ 18 h 172"/>
                  <a:gd name="T28" fmla="*/ 44 w 54"/>
                  <a:gd name="T29" fmla="*/ 12 h 172"/>
                  <a:gd name="T30" fmla="*/ 38 w 54"/>
                  <a:gd name="T31" fmla="*/ 0 h 172"/>
                  <a:gd name="T32" fmla="*/ 30 w 54"/>
                  <a:gd name="T33" fmla="*/ 0 h 172"/>
                  <a:gd name="T34" fmla="*/ 26 w 54"/>
                  <a:gd name="T35" fmla="*/ 2 h 172"/>
                  <a:gd name="T36" fmla="*/ 12 w 54"/>
                  <a:gd name="T37" fmla="*/ 4 h 172"/>
                  <a:gd name="T38" fmla="*/ 10 w 54"/>
                  <a:gd name="T39" fmla="*/ 10 h 172"/>
                  <a:gd name="T40" fmla="*/ 12 w 54"/>
                  <a:gd name="T41" fmla="*/ 16 h 172"/>
                  <a:gd name="T42" fmla="*/ 16 w 54"/>
                  <a:gd name="T43" fmla="*/ 28 h 172"/>
                  <a:gd name="T44" fmla="*/ 16 w 54"/>
                  <a:gd name="T45" fmla="*/ 34 h 172"/>
                  <a:gd name="T46" fmla="*/ 18 w 54"/>
                  <a:gd name="T47" fmla="*/ 40 h 172"/>
                  <a:gd name="T48" fmla="*/ 16 w 54"/>
                  <a:gd name="T49" fmla="*/ 46 h 172"/>
                  <a:gd name="T50" fmla="*/ 18 w 54"/>
                  <a:gd name="T51" fmla="*/ 58 h 172"/>
                  <a:gd name="T52" fmla="*/ 12 w 54"/>
                  <a:gd name="T53" fmla="*/ 68 h 172"/>
                  <a:gd name="T54" fmla="*/ 10 w 54"/>
                  <a:gd name="T55" fmla="*/ 94 h 172"/>
                  <a:gd name="T56" fmla="*/ 6 w 54"/>
                  <a:gd name="T57" fmla="*/ 100 h 172"/>
                  <a:gd name="T58" fmla="*/ 2 w 54"/>
                  <a:gd name="T59" fmla="*/ 102 h 172"/>
                  <a:gd name="T60" fmla="*/ 4 w 54"/>
                  <a:gd name="T61" fmla="*/ 108 h 172"/>
                  <a:gd name="T62" fmla="*/ 6 w 54"/>
                  <a:gd name="T63" fmla="*/ 114 h 172"/>
                  <a:gd name="T64" fmla="*/ 4 w 54"/>
                  <a:gd name="T65" fmla="*/ 118 h 172"/>
                  <a:gd name="T66" fmla="*/ 0 w 54"/>
                  <a:gd name="T67" fmla="*/ 128 h 172"/>
                  <a:gd name="T68" fmla="*/ 0 w 54"/>
                  <a:gd name="T69" fmla="*/ 152 h 172"/>
                  <a:gd name="T70" fmla="*/ 6 w 54"/>
                  <a:gd name="T71" fmla="*/ 166 h 172"/>
                  <a:gd name="T72" fmla="*/ 10 w 54"/>
                  <a:gd name="T73" fmla="*/ 170 h 172"/>
                  <a:gd name="T74" fmla="*/ 16 w 54"/>
                  <a:gd name="T75" fmla="*/ 170 h 172"/>
                  <a:gd name="T76" fmla="*/ 30 w 54"/>
                  <a:gd name="T77" fmla="*/ 172 h 172"/>
                  <a:gd name="T78" fmla="*/ 36 w 54"/>
                  <a:gd name="T79" fmla="*/ 168 h 172"/>
                  <a:gd name="T80" fmla="*/ 42 w 54"/>
                  <a:gd name="T81" fmla="*/ 158 h 172"/>
                  <a:gd name="T82" fmla="*/ 50 w 54"/>
                  <a:gd name="T83" fmla="*/ 150 h 172"/>
                  <a:gd name="T84" fmla="*/ 54 w 54"/>
                  <a:gd name="T85" fmla="*/ 146 h 172"/>
                  <a:gd name="T86" fmla="*/ 48 w 54"/>
                  <a:gd name="T87" fmla="*/ 134 h 172"/>
                  <a:gd name="T88" fmla="*/ 38 w 54"/>
                  <a:gd name="T89" fmla="*/ 142 h 172"/>
                  <a:gd name="T90" fmla="*/ 32 w 54"/>
                  <a:gd name="T91" fmla="*/ 142 h 172"/>
                  <a:gd name="T92" fmla="*/ 26 w 54"/>
                  <a:gd name="T93" fmla="*/ 150 h 172"/>
                  <a:gd name="T94" fmla="*/ 20 w 54"/>
                  <a:gd name="T95" fmla="*/ 152 h 1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4"/>
                  <a:gd name="T145" fmla="*/ 0 h 172"/>
                  <a:gd name="T146" fmla="*/ 54 w 54"/>
                  <a:gd name="T147" fmla="*/ 172 h 1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4" h="172">
                    <a:moveTo>
                      <a:pt x="18" y="140"/>
                    </a:moveTo>
                    <a:lnTo>
                      <a:pt x="18" y="140"/>
                    </a:lnTo>
                    <a:lnTo>
                      <a:pt x="22" y="138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4" y="124"/>
                    </a:lnTo>
                    <a:lnTo>
                      <a:pt x="26" y="122"/>
                    </a:lnTo>
                    <a:lnTo>
                      <a:pt x="28" y="120"/>
                    </a:lnTo>
                    <a:lnTo>
                      <a:pt x="30" y="116"/>
                    </a:lnTo>
                    <a:lnTo>
                      <a:pt x="30" y="110"/>
                    </a:lnTo>
                    <a:lnTo>
                      <a:pt x="28" y="106"/>
                    </a:lnTo>
                    <a:lnTo>
                      <a:pt x="26" y="98"/>
                    </a:lnTo>
                    <a:lnTo>
                      <a:pt x="26" y="94"/>
                    </a:lnTo>
                    <a:lnTo>
                      <a:pt x="30" y="92"/>
                    </a:lnTo>
                    <a:lnTo>
                      <a:pt x="32" y="88"/>
                    </a:lnTo>
                    <a:lnTo>
                      <a:pt x="34" y="82"/>
                    </a:lnTo>
                    <a:lnTo>
                      <a:pt x="36" y="80"/>
                    </a:lnTo>
                    <a:lnTo>
                      <a:pt x="32" y="72"/>
                    </a:lnTo>
                    <a:lnTo>
                      <a:pt x="32" y="64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40" y="46"/>
                    </a:lnTo>
                    <a:lnTo>
                      <a:pt x="38" y="44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4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38" y="24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16" y="46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4" y="60"/>
                    </a:lnTo>
                    <a:lnTo>
                      <a:pt x="12" y="68"/>
                    </a:lnTo>
                    <a:lnTo>
                      <a:pt x="10" y="86"/>
                    </a:lnTo>
                    <a:lnTo>
                      <a:pt x="10" y="94"/>
                    </a:lnTo>
                    <a:lnTo>
                      <a:pt x="6" y="96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102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6" y="112"/>
                    </a:lnTo>
                    <a:lnTo>
                      <a:pt x="6" y="114"/>
                    </a:lnTo>
                    <a:lnTo>
                      <a:pt x="4" y="118"/>
                    </a:lnTo>
                    <a:lnTo>
                      <a:pt x="2" y="126"/>
                    </a:lnTo>
                    <a:lnTo>
                      <a:pt x="0" y="128"/>
                    </a:lnTo>
                    <a:lnTo>
                      <a:pt x="2" y="138"/>
                    </a:lnTo>
                    <a:lnTo>
                      <a:pt x="0" y="142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66"/>
                    </a:lnTo>
                    <a:lnTo>
                      <a:pt x="10" y="168"/>
                    </a:lnTo>
                    <a:lnTo>
                      <a:pt x="10" y="170"/>
                    </a:lnTo>
                    <a:lnTo>
                      <a:pt x="14" y="172"/>
                    </a:lnTo>
                    <a:lnTo>
                      <a:pt x="16" y="170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30" y="172"/>
                    </a:lnTo>
                    <a:lnTo>
                      <a:pt x="34" y="172"/>
                    </a:lnTo>
                    <a:lnTo>
                      <a:pt x="36" y="168"/>
                    </a:lnTo>
                    <a:lnTo>
                      <a:pt x="38" y="162"/>
                    </a:lnTo>
                    <a:lnTo>
                      <a:pt x="40" y="160"/>
                    </a:lnTo>
                    <a:lnTo>
                      <a:pt x="42" y="158"/>
                    </a:lnTo>
                    <a:lnTo>
                      <a:pt x="46" y="156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54" y="146"/>
                    </a:lnTo>
                    <a:lnTo>
                      <a:pt x="54" y="140"/>
                    </a:lnTo>
                    <a:lnTo>
                      <a:pt x="48" y="134"/>
                    </a:lnTo>
                    <a:lnTo>
                      <a:pt x="44" y="134"/>
                    </a:lnTo>
                    <a:lnTo>
                      <a:pt x="42" y="136"/>
                    </a:lnTo>
                    <a:lnTo>
                      <a:pt x="40" y="140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2" y="142"/>
                    </a:lnTo>
                    <a:lnTo>
                      <a:pt x="32" y="146"/>
                    </a:lnTo>
                    <a:lnTo>
                      <a:pt x="26" y="150"/>
                    </a:lnTo>
                    <a:lnTo>
                      <a:pt x="26" y="152"/>
                    </a:lnTo>
                    <a:lnTo>
                      <a:pt x="22" y="154"/>
                    </a:lnTo>
                    <a:lnTo>
                      <a:pt x="20" y="152"/>
                    </a:lnTo>
                    <a:lnTo>
                      <a:pt x="18" y="148"/>
                    </a:lnTo>
                    <a:lnTo>
                      <a:pt x="18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3" name="Freeform 74">
                <a:extLst>
                  <a:ext uri="{FF2B5EF4-FFF2-40B4-BE49-F238E27FC236}">
                    <a16:creationId xmlns:a16="http://schemas.microsoft.com/office/drawing/2014/main" xmlns="" id="{780F65A7-3588-4F6D-95E2-10ED30A82C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233"/>
                <a:ext cx="76" cy="106"/>
              </a:xfrm>
              <a:custGeom>
                <a:avLst/>
                <a:gdLst>
                  <a:gd name="T0" fmla="*/ 74 w 76"/>
                  <a:gd name="T1" fmla="*/ 16 h 106"/>
                  <a:gd name="T2" fmla="*/ 70 w 76"/>
                  <a:gd name="T3" fmla="*/ 8 h 106"/>
                  <a:gd name="T4" fmla="*/ 60 w 76"/>
                  <a:gd name="T5" fmla="*/ 4 h 106"/>
                  <a:gd name="T6" fmla="*/ 48 w 76"/>
                  <a:gd name="T7" fmla="*/ 0 h 106"/>
                  <a:gd name="T8" fmla="*/ 40 w 76"/>
                  <a:gd name="T9" fmla="*/ 2 h 106"/>
                  <a:gd name="T10" fmla="*/ 26 w 76"/>
                  <a:gd name="T11" fmla="*/ 8 h 106"/>
                  <a:gd name="T12" fmla="*/ 22 w 76"/>
                  <a:gd name="T13" fmla="*/ 12 h 106"/>
                  <a:gd name="T14" fmla="*/ 16 w 76"/>
                  <a:gd name="T15" fmla="*/ 16 h 106"/>
                  <a:gd name="T16" fmla="*/ 14 w 76"/>
                  <a:gd name="T17" fmla="*/ 26 h 106"/>
                  <a:gd name="T18" fmla="*/ 12 w 76"/>
                  <a:gd name="T19" fmla="*/ 32 h 106"/>
                  <a:gd name="T20" fmla="*/ 6 w 76"/>
                  <a:gd name="T21" fmla="*/ 44 h 106"/>
                  <a:gd name="T22" fmla="*/ 8 w 76"/>
                  <a:gd name="T23" fmla="*/ 52 h 106"/>
                  <a:gd name="T24" fmla="*/ 4 w 76"/>
                  <a:gd name="T25" fmla="*/ 64 h 106"/>
                  <a:gd name="T26" fmla="*/ 2 w 76"/>
                  <a:gd name="T27" fmla="*/ 74 h 106"/>
                  <a:gd name="T28" fmla="*/ 4 w 76"/>
                  <a:gd name="T29" fmla="*/ 80 h 106"/>
                  <a:gd name="T30" fmla="*/ 4 w 76"/>
                  <a:gd name="T31" fmla="*/ 88 h 106"/>
                  <a:gd name="T32" fmla="*/ 12 w 76"/>
                  <a:gd name="T33" fmla="*/ 96 h 106"/>
                  <a:gd name="T34" fmla="*/ 20 w 76"/>
                  <a:gd name="T35" fmla="*/ 100 h 106"/>
                  <a:gd name="T36" fmla="*/ 28 w 76"/>
                  <a:gd name="T37" fmla="*/ 104 h 106"/>
                  <a:gd name="T38" fmla="*/ 38 w 76"/>
                  <a:gd name="T39" fmla="*/ 106 h 106"/>
                  <a:gd name="T40" fmla="*/ 46 w 76"/>
                  <a:gd name="T41" fmla="*/ 102 h 106"/>
                  <a:gd name="T42" fmla="*/ 54 w 76"/>
                  <a:gd name="T43" fmla="*/ 100 h 106"/>
                  <a:gd name="T44" fmla="*/ 56 w 76"/>
                  <a:gd name="T45" fmla="*/ 96 h 106"/>
                  <a:gd name="T46" fmla="*/ 56 w 76"/>
                  <a:gd name="T47" fmla="*/ 92 h 106"/>
                  <a:gd name="T48" fmla="*/ 62 w 76"/>
                  <a:gd name="T49" fmla="*/ 78 h 106"/>
                  <a:gd name="T50" fmla="*/ 68 w 76"/>
                  <a:gd name="T51" fmla="*/ 72 h 106"/>
                  <a:gd name="T52" fmla="*/ 60 w 76"/>
                  <a:gd name="T53" fmla="*/ 58 h 106"/>
                  <a:gd name="T54" fmla="*/ 54 w 76"/>
                  <a:gd name="T55" fmla="*/ 60 h 106"/>
                  <a:gd name="T56" fmla="*/ 54 w 76"/>
                  <a:gd name="T57" fmla="*/ 72 h 106"/>
                  <a:gd name="T58" fmla="*/ 50 w 76"/>
                  <a:gd name="T59" fmla="*/ 80 h 106"/>
                  <a:gd name="T60" fmla="*/ 44 w 76"/>
                  <a:gd name="T61" fmla="*/ 94 h 106"/>
                  <a:gd name="T62" fmla="*/ 32 w 76"/>
                  <a:gd name="T63" fmla="*/ 96 h 106"/>
                  <a:gd name="T64" fmla="*/ 26 w 76"/>
                  <a:gd name="T65" fmla="*/ 92 h 106"/>
                  <a:gd name="T66" fmla="*/ 26 w 76"/>
                  <a:gd name="T67" fmla="*/ 86 h 106"/>
                  <a:gd name="T68" fmla="*/ 22 w 76"/>
                  <a:gd name="T69" fmla="*/ 68 h 106"/>
                  <a:gd name="T70" fmla="*/ 22 w 76"/>
                  <a:gd name="T71" fmla="*/ 64 h 106"/>
                  <a:gd name="T72" fmla="*/ 26 w 76"/>
                  <a:gd name="T73" fmla="*/ 52 h 106"/>
                  <a:gd name="T74" fmla="*/ 36 w 76"/>
                  <a:gd name="T75" fmla="*/ 48 h 106"/>
                  <a:gd name="T76" fmla="*/ 46 w 76"/>
                  <a:gd name="T77" fmla="*/ 44 h 106"/>
                  <a:gd name="T78" fmla="*/ 54 w 76"/>
                  <a:gd name="T79" fmla="*/ 50 h 106"/>
                  <a:gd name="T80" fmla="*/ 62 w 76"/>
                  <a:gd name="T81" fmla="*/ 46 h 106"/>
                  <a:gd name="T82" fmla="*/ 70 w 76"/>
                  <a:gd name="T83" fmla="*/ 42 h 106"/>
                  <a:gd name="T84" fmla="*/ 72 w 76"/>
                  <a:gd name="T85" fmla="*/ 38 h 106"/>
                  <a:gd name="T86" fmla="*/ 74 w 76"/>
                  <a:gd name="T87" fmla="*/ 26 h 106"/>
                  <a:gd name="T88" fmla="*/ 76 w 76"/>
                  <a:gd name="T89" fmla="*/ 18 h 106"/>
                  <a:gd name="T90" fmla="*/ 38 w 76"/>
                  <a:gd name="T91" fmla="*/ 18 h 106"/>
                  <a:gd name="T92" fmla="*/ 44 w 76"/>
                  <a:gd name="T93" fmla="*/ 12 h 106"/>
                  <a:gd name="T94" fmla="*/ 48 w 76"/>
                  <a:gd name="T95" fmla="*/ 10 h 106"/>
                  <a:gd name="T96" fmla="*/ 52 w 76"/>
                  <a:gd name="T97" fmla="*/ 14 h 106"/>
                  <a:gd name="T98" fmla="*/ 52 w 76"/>
                  <a:gd name="T99" fmla="*/ 22 h 106"/>
                  <a:gd name="T100" fmla="*/ 54 w 76"/>
                  <a:gd name="T101" fmla="*/ 28 h 106"/>
                  <a:gd name="T102" fmla="*/ 48 w 76"/>
                  <a:gd name="T103" fmla="*/ 34 h 106"/>
                  <a:gd name="T104" fmla="*/ 42 w 76"/>
                  <a:gd name="T105" fmla="*/ 30 h 106"/>
                  <a:gd name="T106" fmla="*/ 34 w 76"/>
                  <a:gd name="T107" fmla="*/ 32 h 106"/>
                  <a:gd name="T108" fmla="*/ 30 w 76"/>
                  <a:gd name="T109" fmla="*/ 28 h 106"/>
                  <a:gd name="T110" fmla="*/ 34 w 76"/>
                  <a:gd name="T111" fmla="*/ 22 h 10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6"/>
                  <a:gd name="T169" fmla="*/ 0 h 106"/>
                  <a:gd name="T170" fmla="*/ 76 w 76"/>
                  <a:gd name="T171" fmla="*/ 106 h 10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6" h="106">
                    <a:moveTo>
                      <a:pt x="76" y="18"/>
                    </a:moveTo>
                    <a:lnTo>
                      <a:pt x="76" y="18"/>
                    </a:lnTo>
                    <a:lnTo>
                      <a:pt x="74" y="16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6" y="8"/>
                    </a:lnTo>
                    <a:lnTo>
                      <a:pt x="22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8" y="52"/>
                    </a:lnTo>
                    <a:lnTo>
                      <a:pt x="4" y="56"/>
                    </a:lnTo>
                    <a:lnTo>
                      <a:pt x="4" y="64"/>
                    </a:lnTo>
                    <a:lnTo>
                      <a:pt x="0" y="68"/>
                    </a:lnTo>
                    <a:lnTo>
                      <a:pt x="2" y="74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12" y="96"/>
                    </a:lnTo>
                    <a:lnTo>
                      <a:pt x="14" y="98"/>
                    </a:lnTo>
                    <a:lnTo>
                      <a:pt x="18" y="100"/>
                    </a:lnTo>
                    <a:lnTo>
                      <a:pt x="20" y="100"/>
                    </a:lnTo>
                    <a:lnTo>
                      <a:pt x="24" y="102"/>
                    </a:lnTo>
                    <a:lnTo>
                      <a:pt x="28" y="104"/>
                    </a:lnTo>
                    <a:lnTo>
                      <a:pt x="32" y="104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2" y="104"/>
                    </a:lnTo>
                    <a:lnTo>
                      <a:pt x="44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54" y="100"/>
                    </a:lnTo>
                    <a:lnTo>
                      <a:pt x="54" y="98"/>
                    </a:lnTo>
                    <a:lnTo>
                      <a:pt x="56" y="96"/>
                    </a:lnTo>
                    <a:lnTo>
                      <a:pt x="56" y="92"/>
                    </a:lnTo>
                    <a:lnTo>
                      <a:pt x="60" y="86"/>
                    </a:lnTo>
                    <a:lnTo>
                      <a:pt x="62" y="78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8" y="72"/>
                    </a:lnTo>
                    <a:lnTo>
                      <a:pt x="68" y="64"/>
                    </a:lnTo>
                    <a:lnTo>
                      <a:pt x="64" y="60"/>
                    </a:lnTo>
                    <a:lnTo>
                      <a:pt x="60" y="58"/>
                    </a:lnTo>
                    <a:lnTo>
                      <a:pt x="58" y="58"/>
                    </a:lnTo>
                    <a:lnTo>
                      <a:pt x="54" y="60"/>
                    </a:lnTo>
                    <a:lnTo>
                      <a:pt x="52" y="64"/>
                    </a:lnTo>
                    <a:lnTo>
                      <a:pt x="54" y="72"/>
                    </a:lnTo>
                    <a:lnTo>
                      <a:pt x="54" y="76"/>
                    </a:lnTo>
                    <a:lnTo>
                      <a:pt x="50" y="80"/>
                    </a:lnTo>
                    <a:lnTo>
                      <a:pt x="50" y="86"/>
                    </a:lnTo>
                    <a:lnTo>
                      <a:pt x="44" y="94"/>
                    </a:lnTo>
                    <a:lnTo>
                      <a:pt x="40" y="96"/>
                    </a:lnTo>
                    <a:lnTo>
                      <a:pt x="36" y="96"/>
                    </a:lnTo>
                    <a:lnTo>
                      <a:pt x="32" y="96"/>
                    </a:lnTo>
                    <a:lnTo>
                      <a:pt x="30" y="92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4" y="90"/>
                    </a:lnTo>
                    <a:lnTo>
                      <a:pt x="26" y="86"/>
                    </a:lnTo>
                    <a:lnTo>
                      <a:pt x="22" y="74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4" y="58"/>
                    </a:lnTo>
                    <a:lnTo>
                      <a:pt x="26" y="52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6"/>
                    </a:lnTo>
                    <a:lnTo>
                      <a:pt x="46" y="44"/>
                    </a:lnTo>
                    <a:lnTo>
                      <a:pt x="50" y="48"/>
                    </a:lnTo>
                    <a:lnTo>
                      <a:pt x="54" y="50"/>
                    </a:lnTo>
                    <a:lnTo>
                      <a:pt x="58" y="50"/>
                    </a:lnTo>
                    <a:lnTo>
                      <a:pt x="62" y="46"/>
                    </a:lnTo>
                    <a:lnTo>
                      <a:pt x="68" y="46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6" y="34"/>
                    </a:lnTo>
                    <a:lnTo>
                      <a:pt x="74" y="26"/>
                    </a:lnTo>
                    <a:lnTo>
                      <a:pt x="76" y="20"/>
                    </a:lnTo>
                    <a:lnTo>
                      <a:pt x="76" y="18"/>
                    </a:lnTo>
                    <a:close/>
                    <a:moveTo>
                      <a:pt x="34" y="18"/>
                    </a:moveTo>
                    <a:lnTo>
                      <a:pt x="34" y="18"/>
                    </a:lnTo>
                    <a:lnTo>
                      <a:pt x="38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4" y="18"/>
                    </a:lnTo>
                    <a:lnTo>
                      <a:pt x="52" y="22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4" y="32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32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84" name="Freeform 75">
                <a:extLst>
                  <a:ext uri="{FF2B5EF4-FFF2-40B4-BE49-F238E27FC236}">
                    <a16:creationId xmlns:a16="http://schemas.microsoft.com/office/drawing/2014/main" xmlns="" id="{971BD50B-9805-4B78-8055-8273C9C7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1465"/>
                <a:ext cx="156" cy="156"/>
              </a:xfrm>
              <a:custGeom>
                <a:avLst/>
                <a:gdLst>
                  <a:gd name="T0" fmla="*/ 36 w 156"/>
                  <a:gd name="T1" fmla="*/ 2 h 156"/>
                  <a:gd name="T2" fmla="*/ 28 w 156"/>
                  <a:gd name="T3" fmla="*/ 8 h 156"/>
                  <a:gd name="T4" fmla="*/ 10 w 156"/>
                  <a:gd name="T5" fmla="*/ 26 h 156"/>
                  <a:gd name="T6" fmla="*/ 4 w 156"/>
                  <a:gd name="T7" fmla="*/ 44 h 156"/>
                  <a:gd name="T8" fmla="*/ 2 w 156"/>
                  <a:gd name="T9" fmla="*/ 60 h 156"/>
                  <a:gd name="T10" fmla="*/ 8 w 156"/>
                  <a:gd name="T11" fmla="*/ 80 h 156"/>
                  <a:gd name="T12" fmla="*/ 22 w 156"/>
                  <a:gd name="T13" fmla="*/ 92 h 156"/>
                  <a:gd name="T14" fmla="*/ 36 w 156"/>
                  <a:gd name="T15" fmla="*/ 94 h 156"/>
                  <a:gd name="T16" fmla="*/ 54 w 156"/>
                  <a:gd name="T17" fmla="*/ 98 h 156"/>
                  <a:gd name="T18" fmla="*/ 70 w 156"/>
                  <a:gd name="T19" fmla="*/ 92 h 156"/>
                  <a:gd name="T20" fmla="*/ 88 w 156"/>
                  <a:gd name="T21" fmla="*/ 88 h 156"/>
                  <a:gd name="T22" fmla="*/ 118 w 156"/>
                  <a:gd name="T23" fmla="*/ 84 h 156"/>
                  <a:gd name="T24" fmla="*/ 138 w 156"/>
                  <a:gd name="T25" fmla="*/ 94 h 156"/>
                  <a:gd name="T26" fmla="*/ 144 w 156"/>
                  <a:gd name="T27" fmla="*/ 108 h 156"/>
                  <a:gd name="T28" fmla="*/ 146 w 156"/>
                  <a:gd name="T29" fmla="*/ 118 h 156"/>
                  <a:gd name="T30" fmla="*/ 144 w 156"/>
                  <a:gd name="T31" fmla="*/ 128 h 156"/>
                  <a:gd name="T32" fmla="*/ 120 w 156"/>
                  <a:gd name="T33" fmla="*/ 140 h 156"/>
                  <a:gd name="T34" fmla="*/ 106 w 156"/>
                  <a:gd name="T35" fmla="*/ 136 h 156"/>
                  <a:gd name="T36" fmla="*/ 96 w 156"/>
                  <a:gd name="T37" fmla="*/ 126 h 156"/>
                  <a:gd name="T38" fmla="*/ 102 w 156"/>
                  <a:gd name="T39" fmla="*/ 108 h 156"/>
                  <a:gd name="T40" fmla="*/ 108 w 156"/>
                  <a:gd name="T41" fmla="*/ 118 h 156"/>
                  <a:gd name="T42" fmla="*/ 116 w 156"/>
                  <a:gd name="T43" fmla="*/ 130 h 156"/>
                  <a:gd name="T44" fmla="*/ 126 w 156"/>
                  <a:gd name="T45" fmla="*/ 110 h 156"/>
                  <a:gd name="T46" fmla="*/ 120 w 156"/>
                  <a:gd name="T47" fmla="*/ 102 h 156"/>
                  <a:gd name="T48" fmla="*/ 106 w 156"/>
                  <a:gd name="T49" fmla="*/ 98 h 156"/>
                  <a:gd name="T50" fmla="*/ 96 w 156"/>
                  <a:gd name="T51" fmla="*/ 102 h 156"/>
                  <a:gd name="T52" fmla="*/ 86 w 156"/>
                  <a:gd name="T53" fmla="*/ 116 h 156"/>
                  <a:gd name="T54" fmla="*/ 84 w 156"/>
                  <a:gd name="T55" fmla="*/ 124 h 156"/>
                  <a:gd name="T56" fmla="*/ 86 w 156"/>
                  <a:gd name="T57" fmla="*/ 138 h 156"/>
                  <a:gd name="T58" fmla="*/ 112 w 156"/>
                  <a:gd name="T59" fmla="*/ 156 h 156"/>
                  <a:gd name="T60" fmla="*/ 130 w 156"/>
                  <a:gd name="T61" fmla="*/ 150 h 156"/>
                  <a:gd name="T62" fmla="*/ 148 w 156"/>
                  <a:gd name="T63" fmla="*/ 136 h 156"/>
                  <a:gd name="T64" fmla="*/ 156 w 156"/>
                  <a:gd name="T65" fmla="*/ 124 h 156"/>
                  <a:gd name="T66" fmla="*/ 156 w 156"/>
                  <a:gd name="T67" fmla="*/ 100 h 156"/>
                  <a:gd name="T68" fmla="*/ 154 w 156"/>
                  <a:gd name="T69" fmla="*/ 82 h 156"/>
                  <a:gd name="T70" fmla="*/ 146 w 156"/>
                  <a:gd name="T71" fmla="*/ 74 h 156"/>
                  <a:gd name="T72" fmla="*/ 138 w 156"/>
                  <a:gd name="T73" fmla="*/ 64 h 156"/>
                  <a:gd name="T74" fmla="*/ 122 w 156"/>
                  <a:gd name="T75" fmla="*/ 58 h 156"/>
                  <a:gd name="T76" fmla="*/ 100 w 156"/>
                  <a:gd name="T77" fmla="*/ 60 h 156"/>
                  <a:gd name="T78" fmla="*/ 76 w 156"/>
                  <a:gd name="T79" fmla="*/ 66 h 156"/>
                  <a:gd name="T80" fmla="*/ 58 w 156"/>
                  <a:gd name="T81" fmla="*/ 70 h 156"/>
                  <a:gd name="T82" fmla="*/ 44 w 156"/>
                  <a:gd name="T83" fmla="*/ 74 h 156"/>
                  <a:gd name="T84" fmla="*/ 22 w 156"/>
                  <a:gd name="T85" fmla="*/ 66 h 156"/>
                  <a:gd name="T86" fmla="*/ 18 w 156"/>
                  <a:gd name="T87" fmla="*/ 48 h 156"/>
                  <a:gd name="T88" fmla="*/ 12 w 156"/>
                  <a:gd name="T89" fmla="*/ 42 h 156"/>
                  <a:gd name="T90" fmla="*/ 26 w 156"/>
                  <a:gd name="T91" fmla="*/ 20 h 156"/>
                  <a:gd name="T92" fmla="*/ 34 w 156"/>
                  <a:gd name="T93" fmla="*/ 16 h 156"/>
                  <a:gd name="T94" fmla="*/ 52 w 156"/>
                  <a:gd name="T95" fmla="*/ 26 h 156"/>
                  <a:gd name="T96" fmla="*/ 56 w 156"/>
                  <a:gd name="T97" fmla="*/ 34 h 156"/>
                  <a:gd name="T98" fmla="*/ 44 w 156"/>
                  <a:gd name="T99" fmla="*/ 44 h 156"/>
                  <a:gd name="T100" fmla="*/ 46 w 156"/>
                  <a:gd name="T101" fmla="*/ 34 h 156"/>
                  <a:gd name="T102" fmla="*/ 32 w 156"/>
                  <a:gd name="T103" fmla="*/ 28 h 156"/>
                  <a:gd name="T104" fmla="*/ 30 w 156"/>
                  <a:gd name="T105" fmla="*/ 46 h 156"/>
                  <a:gd name="T106" fmla="*/ 36 w 156"/>
                  <a:gd name="T107" fmla="*/ 52 h 156"/>
                  <a:gd name="T108" fmla="*/ 46 w 156"/>
                  <a:gd name="T109" fmla="*/ 52 h 156"/>
                  <a:gd name="T110" fmla="*/ 54 w 156"/>
                  <a:gd name="T111" fmla="*/ 54 h 156"/>
                  <a:gd name="T112" fmla="*/ 66 w 156"/>
                  <a:gd name="T113" fmla="*/ 38 h 156"/>
                  <a:gd name="T114" fmla="*/ 68 w 156"/>
                  <a:gd name="T115" fmla="*/ 22 h 156"/>
                  <a:gd name="T116" fmla="*/ 54 w 156"/>
                  <a:gd name="T117" fmla="*/ 6 h 1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6"/>
                  <a:gd name="T178" fmla="*/ 0 h 156"/>
                  <a:gd name="T179" fmla="*/ 156 w 156"/>
                  <a:gd name="T180" fmla="*/ 156 h 1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6" h="156">
                    <a:moveTo>
                      <a:pt x="54" y="6"/>
                    </a:moveTo>
                    <a:lnTo>
                      <a:pt x="54" y="6"/>
                    </a:lnTo>
                    <a:lnTo>
                      <a:pt x="52" y="4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14" y="20"/>
                    </a:lnTo>
                    <a:lnTo>
                      <a:pt x="10" y="26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4" y="38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8"/>
                    </a:lnTo>
                    <a:lnTo>
                      <a:pt x="2" y="60"/>
                    </a:lnTo>
                    <a:lnTo>
                      <a:pt x="2" y="68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2" y="86"/>
                    </a:lnTo>
                    <a:lnTo>
                      <a:pt x="20" y="90"/>
                    </a:lnTo>
                    <a:lnTo>
                      <a:pt x="22" y="92"/>
                    </a:lnTo>
                    <a:lnTo>
                      <a:pt x="24" y="92"/>
                    </a:lnTo>
                    <a:lnTo>
                      <a:pt x="30" y="92"/>
                    </a:lnTo>
                    <a:lnTo>
                      <a:pt x="34" y="90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6" y="96"/>
                    </a:lnTo>
                    <a:lnTo>
                      <a:pt x="70" y="92"/>
                    </a:lnTo>
                    <a:lnTo>
                      <a:pt x="72" y="90"/>
                    </a:lnTo>
                    <a:lnTo>
                      <a:pt x="74" y="88"/>
                    </a:lnTo>
                    <a:lnTo>
                      <a:pt x="78" y="90"/>
                    </a:lnTo>
                    <a:lnTo>
                      <a:pt x="88" y="88"/>
                    </a:lnTo>
                    <a:lnTo>
                      <a:pt x="92" y="84"/>
                    </a:lnTo>
                    <a:lnTo>
                      <a:pt x="102" y="80"/>
                    </a:lnTo>
                    <a:lnTo>
                      <a:pt x="112" y="80"/>
                    </a:lnTo>
                    <a:lnTo>
                      <a:pt x="118" y="84"/>
                    </a:lnTo>
                    <a:lnTo>
                      <a:pt x="128" y="86"/>
                    </a:lnTo>
                    <a:lnTo>
                      <a:pt x="130" y="88"/>
                    </a:lnTo>
                    <a:lnTo>
                      <a:pt x="136" y="92"/>
                    </a:lnTo>
                    <a:lnTo>
                      <a:pt x="138" y="94"/>
                    </a:lnTo>
                    <a:lnTo>
                      <a:pt x="138" y="98"/>
                    </a:lnTo>
                    <a:lnTo>
                      <a:pt x="142" y="100"/>
                    </a:lnTo>
                    <a:lnTo>
                      <a:pt x="144" y="104"/>
                    </a:lnTo>
                    <a:lnTo>
                      <a:pt x="144" y="108"/>
                    </a:lnTo>
                    <a:lnTo>
                      <a:pt x="144" y="110"/>
                    </a:lnTo>
                    <a:lnTo>
                      <a:pt x="146" y="112"/>
                    </a:lnTo>
                    <a:lnTo>
                      <a:pt x="148" y="114"/>
                    </a:lnTo>
                    <a:lnTo>
                      <a:pt x="146" y="118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4" y="128"/>
                    </a:lnTo>
                    <a:lnTo>
                      <a:pt x="140" y="130"/>
                    </a:lnTo>
                    <a:lnTo>
                      <a:pt x="134" y="136"/>
                    </a:lnTo>
                    <a:lnTo>
                      <a:pt x="130" y="138"/>
                    </a:lnTo>
                    <a:lnTo>
                      <a:pt x="120" y="140"/>
                    </a:lnTo>
                    <a:lnTo>
                      <a:pt x="116" y="140"/>
                    </a:lnTo>
                    <a:lnTo>
                      <a:pt x="108" y="140"/>
                    </a:lnTo>
                    <a:lnTo>
                      <a:pt x="106" y="136"/>
                    </a:lnTo>
                    <a:lnTo>
                      <a:pt x="102" y="134"/>
                    </a:lnTo>
                    <a:lnTo>
                      <a:pt x="100" y="130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6" y="120"/>
                    </a:lnTo>
                    <a:lnTo>
                      <a:pt x="98" y="116"/>
                    </a:lnTo>
                    <a:lnTo>
                      <a:pt x="100" y="110"/>
                    </a:lnTo>
                    <a:lnTo>
                      <a:pt x="102" y="108"/>
                    </a:lnTo>
                    <a:lnTo>
                      <a:pt x="108" y="110"/>
                    </a:lnTo>
                    <a:lnTo>
                      <a:pt x="110" y="112"/>
                    </a:lnTo>
                    <a:lnTo>
                      <a:pt x="110" y="116"/>
                    </a:lnTo>
                    <a:lnTo>
                      <a:pt x="108" y="118"/>
                    </a:lnTo>
                    <a:lnTo>
                      <a:pt x="108" y="124"/>
                    </a:lnTo>
                    <a:lnTo>
                      <a:pt x="108" y="126"/>
                    </a:lnTo>
                    <a:lnTo>
                      <a:pt x="110" y="128"/>
                    </a:lnTo>
                    <a:lnTo>
                      <a:pt x="112" y="130"/>
                    </a:lnTo>
                    <a:lnTo>
                      <a:pt x="116" y="130"/>
                    </a:lnTo>
                    <a:lnTo>
                      <a:pt x="122" y="128"/>
                    </a:lnTo>
                    <a:lnTo>
                      <a:pt x="126" y="122"/>
                    </a:lnTo>
                    <a:lnTo>
                      <a:pt x="128" y="120"/>
                    </a:lnTo>
                    <a:lnTo>
                      <a:pt x="128" y="116"/>
                    </a:lnTo>
                    <a:lnTo>
                      <a:pt x="126" y="110"/>
                    </a:lnTo>
                    <a:lnTo>
                      <a:pt x="126" y="108"/>
                    </a:lnTo>
                    <a:lnTo>
                      <a:pt x="124" y="104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4" y="106"/>
                    </a:lnTo>
                    <a:lnTo>
                      <a:pt x="90" y="110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84" y="120"/>
                    </a:lnTo>
                    <a:lnTo>
                      <a:pt x="86" y="122"/>
                    </a:lnTo>
                    <a:lnTo>
                      <a:pt x="84" y="124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4"/>
                    </a:lnTo>
                    <a:lnTo>
                      <a:pt x="86" y="13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108" y="154"/>
                    </a:lnTo>
                    <a:lnTo>
                      <a:pt x="112" y="156"/>
                    </a:lnTo>
                    <a:lnTo>
                      <a:pt x="118" y="154"/>
                    </a:lnTo>
                    <a:lnTo>
                      <a:pt x="122" y="152"/>
                    </a:lnTo>
                    <a:lnTo>
                      <a:pt x="124" y="152"/>
                    </a:lnTo>
                    <a:lnTo>
                      <a:pt x="130" y="150"/>
                    </a:lnTo>
                    <a:lnTo>
                      <a:pt x="134" y="148"/>
                    </a:lnTo>
                    <a:lnTo>
                      <a:pt x="140" y="142"/>
                    </a:lnTo>
                    <a:lnTo>
                      <a:pt x="142" y="138"/>
                    </a:lnTo>
                    <a:lnTo>
                      <a:pt x="148" y="136"/>
                    </a:lnTo>
                    <a:lnTo>
                      <a:pt x="150" y="136"/>
                    </a:lnTo>
                    <a:lnTo>
                      <a:pt x="152" y="132"/>
                    </a:lnTo>
                    <a:lnTo>
                      <a:pt x="156" y="126"/>
                    </a:lnTo>
                    <a:lnTo>
                      <a:pt x="156" y="124"/>
                    </a:lnTo>
                    <a:lnTo>
                      <a:pt x="154" y="120"/>
                    </a:lnTo>
                    <a:lnTo>
                      <a:pt x="156" y="112"/>
                    </a:lnTo>
                    <a:lnTo>
                      <a:pt x="156" y="106"/>
                    </a:lnTo>
                    <a:lnTo>
                      <a:pt x="156" y="100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4" y="90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2" y="80"/>
                    </a:lnTo>
                    <a:lnTo>
                      <a:pt x="148" y="78"/>
                    </a:lnTo>
                    <a:lnTo>
                      <a:pt x="146" y="76"/>
                    </a:lnTo>
                    <a:lnTo>
                      <a:pt x="146" y="74"/>
                    </a:lnTo>
                    <a:lnTo>
                      <a:pt x="146" y="72"/>
                    </a:lnTo>
                    <a:lnTo>
                      <a:pt x="148" y="70"/>
                    </a:lnTo>
                    <a:lnTo>
                      <a:pt x="146" y="68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36" y="62"/>
                    </a:lnTo>
                    <a:lnTo>
                      <a:pt x="132" y="60"/>
                    </a:lnTo>
                    <a:lnTo>
                      <a:pt x="128" y="60"/>
                    </a:lnTo>
                    <a:lnTo>
                      <a:pt x="122" y="58"/>
                    </a:lnTo>
                    <a:lnTo>
                      <a:pt x="118" y="56"/>
                    </a:lnTo>
                    <a:lnTo>
                      <a:pt x="112" y="58"/>
                    </a:lnTo>
                    <a:lnTo>
                      <a:pt x="106" y="58"/>
                    </a:lnTo>
                    <a:lnTo>
                      <a:pt x="100" y="60"/>
                    </a:lnTo>
                    <a:lnTo>
                      <a:pt x="96" y="60"/>
                    </a:lnTo>
                    <a:lnTo>
                      <a:pt x="92" y="60"/>
                    </a:lnTo>
                    <a:lnTo>
                      <a:pt x="82" y="62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4" y="68"/>
                    </a:lnTo>
                    <a:lnTo>
                      <a:pt x="62" y="68"/>
                    </a:lnTo>
                    <a:lnTo>
                      <a:pt x="58" y="70"/>
                    </a:lnTo>
                    <a:lnTo>
                      <a:pt x="54" y="72"/>
                    </a:lnTo>
                    <a:lnTo>
                      <a:pt x="50" y="72"/>
                    </a:lnTo>
                    <a:lnTo>
                      <a:pt x="44" y="74"/>
                    </a:lnTo>
                    <a:lnTo>
                      <a:pt x="34" y="72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20" y="60"/>
                    </a:lnTo>
                    <a:lnTo>
                      <a:pt x="20" y="56"/>
                    </a:lnTo>
                    <a:lnTo>
                      <a:pt x="18" y="52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8" y="14"/>
                    </a:lnTo>
                    <a:lnTo>
                      <a:pt x="44" y="22"/>
                    </a:lnTo>
                    <a:lnTo>
                      <a:pt x="52" y="24"/>
                    </a:lnTo>
                    <a:lnTo>
                      <a:pt x="52" y="26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6" y="34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2" y="40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44" y="44"/>
                    </a:lnTo>
                    <a:lnTo>
                      <a:pt x="42" y="40"/>
                    </a:lnTo>
                    <a:lnTo>
                      <a:pt x="44" y="38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34" y="48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4" y="52"/>
                    </a:lnTo>
                    <a:lnTo>
                      <a:pt x="46" y="52"/>
                    </a:lnTo>
                    <a:lnTo>
                      <a:pt x="48" y="52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0"/>
                    </a:lnTo>
                    <a:lnTo>
                      <a:pt x="58" y="48"/>
                    </a:lnTo>
                    <a:lnTo>
                      <a:pt x="62" y="46"/>
                    </a:lnTo>
                    <a:lnTo>
                      <a:pt x="66" y="38"/>
                    </a:lnTo>
                    <a:lnTo>
                      <a:pt x="68" y="36"/>
                    </a:lnTo>
                    <a:lnTo>
                      <a:pt x="68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8" y="14"/>
                    </a:lnTo>
                    <a:lnTo>
                      <a:pt x="66" y="10"/>
                    </a:lnTo>
                    <a:lnTo>
                      <a:pt x="60" y="8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25" name="Picture 78" descr="http://www.scscertified.com/retail/images/CAFE_practices.jpg">
              <a:extLst>
                <a:ext uri="{FF2B5EF4-FFF2-40B4-BE49-F238E27FC236}">
                  <a16:creationId xmlns:a16="http://schemas.microsoft.com/office/drawing/2014/main" xmlns="" id="{3796F46A-58B9-4EDE-A332-9E220EE4A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059" y="1681344"/>
              <a:ext cx="389274" cy="36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3"/>
          <a:srcRect l="32222" t="52963" r="19028" b="10494"/>
          <a:stretch/>
        </p:blipFill>
        <p:spPr>
          <a:xfrm>
            <a:off x="1476833" y="4877619"/>
            <a:ext cx="4410000" cy="18594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4"/>
          <a:srcRect l="32222" t="34889" r="18472" b="29407"/>
          <a:stretch/>
        </p:blipFill>
        <p:spPr>
          <a:xfrm>
            <a:off x="6763058" y="2824967"/>
            <a:ext cx="4410000" cy="179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405"/>
            <a:ext cx="1208914" cy="306859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8"/>
          <a:stretch/>
        </p:blipFill>
        <p:spPr bwMode="auto">
          <a:xfrm>
            <a:off x="0" y="6252519"/>
            <a:ext cx="12192000" cy="6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1026328" y="3713669"/>
            <a:ext cx="742704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Helvetica Neue"/>
                <a:ea typeface="Abadi MT Condensed Light" charset="0"/>
                <a:cs typeface="Arial"/>
              </a:rPr>
              <a:t>Póngase en contacto con nosotros:</a:t>
            </a:r>
          </a:p>
          <a:p>
            <a:pPr algn="just"/>
            <a:endParaRPr lang="en-US" sz="2400" dirty="0" smtClean="0">
              <a:latin typeface="Helvetica Neue"/>
              <a:ea typeface="Abadi MT Condensed Light" charset="0"/>
              <a:cs typeface="Arial"/>
            </a:endParaRPr>
          </a:p>
          <a:p>
            <a:endParaRPr lang="en-US" sz="1100" dirty="0" smtClean="0">
              <a:latin typeface="Helvetica Neue"/>
              <a:ea typeface="Abadi MT Condensed Light" charset="0"/>
              <a:cs typeface="Arial"/>
            </a:endParaRPr>
          </a:p>
          <a:p>
            <a:endParaRPr lang="en-US" sz="1200" dirty="0">
              <a:latin typeface="Helvetica Neue"/>
              <a:ea typeface="Abadi MT Condensed Light" charset="0"/>
              <a:cs typeface="Arial"/>
            </a:endParaRPr>
          </a:p>
          <a:p>
            <a:endParaRPr lang="es-ES_tradnl" sz="2000" dirty="0">
              <a:latin typeface="Helvetica Neue"/>
              <a:ea typeface="Abadi MT Condensed Light" charset="0"/>
              <a:cs typeface="Arial"/>
            </a:endParaRPr>
          </a:p>
          <a:p>
            <a:r>
              <a:rPr lang="es-ES_tradnl" sz="2000" dirty="0" smtClean="0">
                <a:latin typeface="Helvetica Neue"/>
                <a:ea typeface="Abadi MT Condensed Light" charset="0"/>
                <a:cs typeface="Arial"/>
              </a:rPr>
              <a:t>Teléfono: +57 (6) 8748892 </a:t>
            </a:r>
          </a:p>
          <a:p>
            <a:r>
              <a:rPr lang="en-US" sz="2000" dirty="0" err="1" smtClean="0">
                <a:latin typeface="Helvetica Neue"/>
                <a:ea typeface="Abadi MT Condensed Light" charset="0"/>
                <a:cs typeface="Arial"/>
              </a:rPr>
              <a:t>Recinto</a:t>
            </a:r>
            <a:r>
              <a:rPr lang="en-US" sz="2000" dirty="0" smtClean="0">
                <a:latin typeface="Helvetica Neue"/>
                <a:ea typeface="Abadi MT Condensed Light" charset="0"/>
                <a:cs typeface="Arial"/>
              </a:rPr>
              <a:t> del Pensamiento Jaime Restrepo Mejía.</a:t>
            </a:r>
          </a:p>
          <a:p>
            <a:r>
              <a:rPr lang="en-US" sz="2000" dirty="0" smtClean="0">
                <a:latin typeface="Helvetica Neue"/>
                <a:ea typeface="Abadi MT Condensed Light" charset="0"/>
                <a:cs typeface="Arial"/>
              </a:rPr>
              <a:t>Km. 11 </a:t>
            </a:r>
            <a:r>
              <a:rPr lang="en-US" sz="2000" dirty="0" err="1" smtClean="0">
                <a:latin typeface="Helvetica Neue"/>
                <a:ea typeface="Abadi MT Condensed Light" charset="0"/>
                <a:cs typeface="Arial"/>
              </a:rPr>
              <a:t>Vía</a:t>
            </a:r>
            <a:r>
              <a:rPr lang="en-US" sz="2000" dirty="0" smtClean="0">
                <a:latin typeface="Helvetica Neue"/>
                <a:ea typeface="Abadi MT Condensed Light" charset="0"/>
                <a:cs typeface="Arial"/>
              </a:rPr>
              <a:t> al Magdalena - Manizales (Caldas) Colombia</a:t>
            </a:r>
            <a:endParaRPr lang="es-ES_tradnl" sz="2000" dirty="0" smtClean="0">
              <a:latin typeface="Helvetica Neue"/>
              <a:ea typeface="Abadi MT Condensed Light" charset="0"/>
              <a:cs typeface="Arial"/>
            </a:endParaRPr>
          </a:p>
          <a:p>
            <a:endParaRPr lang="es-ES_tradnl" sz="1600" dirty="0">
              <a:latin typeface="Helvetica Neue"/>
              <a:ea typeface="Abadi MT Condensed Light" charset="0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53372" y="3594102"/>
            <a:ext cx="329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>
                <a:latin typeface="Calibri" panose="020F0502020204030204" pitchFamily="34" charset="0"/>
                <a:ea typeface="Abadi MT Condensed Light" charset="0"/>
                <a:cs typeface="Arial"/>
              </a:rPr>
              <a:t>Sitio</a:t>
            </a:r>
            <a:r>
              <a:rPr lang="en-US" sz="2000" dirty="0">
                <a:latin typeface="Calibri" panose="020F0502020204030204" pitchFamily="34" charset="0"/>
                <a:ea typeface="Abadi MT Condensed Light" charset="0"/>
                <a:cs typeface="Arial"/>
              </a:rPr>
              <a:t> web: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badi MT Condensed Light" charset="0"/>
                <a:cs typeface="Arial"/>
              </a:rPr>
              <a:t>www.crece.org.co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1026328" y="4165113"/>
            <a:ext cx="707863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9221457" y="4200253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badi MT Condensed Light" charset="0"/>
                <a:cs typeface="Arial"/>
              </a:rPr>
              <a:t>creceinv@crece.org.co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Abadi MT Condensed Light" charset="0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221457" y="4872372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Abadi MT Condensed Light" charset="0"/>
                <a:cs typeface="Arial"/>
              </a:rPr>
              <a:t>CRECE – Colombia 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17" name="Picture 2" descr="Resultado de imagen para em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17" y="4164003"/>
            <a:ext cx="664424" cy="4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452" y="4835559"/>
            <a:ext cx="597274" cy="597274"/>
          </a:xfrm>
          <a:prstGeom prst="rect">
            <a:avLst/>
          </a:prstGeom>
        </p:spPr>
      </p:pic>
      <p:sp>
        <p:nvSpPr>
          <p:cNvPr id="20" name="Documento 3"/>
          <p:cNvSpPr/>
          <p:nvPr/>
        </p:nvSpPr>
        <p:spPr>
          <a:xfrm>
            <a:off x="-12556" y="0"/>
            <a:ext cx="8692532" cy="3713669"/>
          </a:xfrm>
          <a:prstGeom prst="flowChartDocumen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26667" r="7478" b="26967"/>
          <a:stretch/>
        </p:blipFill>
        <p:spPr>
          <a:xfrm>
            <a:off x="8785893" y="1008927"/>
            <a:ext cx="3043970" cy="1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374</Words>
  <Application>Microsoft Office PowerPoint</Application>
  <PresentationFormat>Panorámica</PresentationFormat>
  <Paragraphs>62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Abadi MT Condensed Light</vt:lpstr>
      <vt:lpstr>Arial</vt:lpstr>
      <vt:lpstr>Arial Narrow</vt:lpstr>
      <vt:lpstr>Calibri</vt:lpstr>
      <vt:lpstr>Calibri Light</vt:lpstr>
      <vt:lpstr>Cambria</vt:lpstr>
      <vt:lpstr>Helvetica Neue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Eslabón de producción: aspectos relacionados con SST</vt:lpstr>
      <vt:lpstr>Perfiles de empleo mas vulnerables en SST</vt:lpstr>
      <vt:lpstr>Presentación de PowerPoint</vt:lpstr>
      <vt:lpstr>Barreras desde la perspectiva regional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Mateo MR. Rivera Arbelaez</dc:creator>
  <cp:lastModifiedBy>hector salinas</cp:lastModifiedBy>
  <cp:revision>275</cp:revision>
  <dcterms:created xsi:type="dcterms:W3CDTF">2017-06-12T22:34:42Z</dcterms:created>
  <dcterms:modified xsi:type="dcterms:W3CDTF">2017-12-11T14:10:35Z</dcterms:modified>
</cp:coreProperties>
</file>